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3.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4.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5.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6.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7.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8.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9.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0.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1.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2.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3.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4.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45.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46.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47.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48.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49.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50.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55"/>
  </p:notesMasterIdLst>
  <p:sldIdLst>
    <p:sldId id="256" r:id="rId2"/>
    <p:sldId id="257" r:id="rId3"/>
    <p:sldId id="313" r:id="rId4"/>
    <p:sldId id="338" r:id="rId5"/>
    <p:sldId id="339" r:id="rId6"/>
    <p:sldId id="259" r:id="rId7"/>
    <p:sldId id="314" r:id="rId8"/>
    <p:sldId id="340" r:id="rId9"/>
    <p:sldId id="341" r:id="rId10"/>
    <p:sldId id="342" r:id="rId11"/>
    <p:sldId id="343" r:id="rId12"/>
    <p:sldId id="330" r:id="rId13"/>
    <p:sldId id="267" r:id="rId14"/>
    <p:sldId id="344" r:id="rId15"/>
    <p:sldId id="345" r:id="rId16"/>
    <p:sldId id="348" r:id="rId17"/>
    <p:sldId id="317" r:id="rId18"/>
    <p:sldId id="346" r:id="rId19"/>
    <p:sldId id="347" r:id="rId20"/>
    <p:sldId id="270" r:id="rId21"/>
    <p:sldId id="349" r:id="rId22"/>
    <p:sldId id="332" r:id="rId23"/>
    <p:sldId id="333" r:id="rId24"/>
    <p:sldId id="273" r:id="rId25"/>
    <p:sldId id="274" r:id="rId26"/>
    <p:sldId id="275" r:id="rId27"/>
    <p:sldId id="276" r:id="rId28"/>
    <p:sldId id="277" r:id="rId29"/>
    <p:sldId id="350" r:id="rId30"/>
    <p:sldId id="351" r:id="rId31"/>
    <p:sldId id="353" r:id="rId32"/>
    <p:sldId id="278" r:id="rId33"/>
    <p:sldId id="354" r:id="rId34"/>
    <p:sldId id="279" r:id="rId35"/>
    <p:sldId id="280" r:id="rId36"/>
    <p:sldId id="355" r:id="rId37"/>
    <p:sldId id="356" r:id="rId38"/>
    <p:sldId id="281" r:id="rId39"/>
    <p:sldId id="357" r:id="rId40"/>
    <p:sldId id="358" r:id="rId41"/>
    <p:sldId id="282" r:id="rId42"/>
    <p:sldId id="359" r:id="rId43"/>
    <p:sldId id="360" r:id="rId44"/>
    <p:sldId id="283" r:id="rId45"/>
    <p:sldId id="284" r:id="rId46"/>
    <p:sldId id="285" r:id="rId47"/>
    <p:sldId id="286" r:id="rId48"/>
    <p:sldId id="287" r:id="rId49"/>
    <p:sldId id="288" r:id="rId50"/>
    <p:sldId id="324" r:id="rId51"/>
    <p:sldId id="334" r:id="rId52"/>
    <p:sldId id="326" r:id="rId53"/>
    <p:sldId id="327" r:id="rId5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E8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3FD8464-C340-4A09-BCCE-4936BBDDC8B5}">
  <a:tblStyle styleId="{B3FD8464-C340-4A09-BCCE-4936BBDDC8B5}"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4" autoAdjust="0"/>
    <p:restoredTop sz="94604" autoAdjust="0"/>
  </p:normalViewPr>
  <p:slideViewPr>
    <p:cSldViewPr>
      <p:cViewPr>
        <p:scale>
          <a:sx n="80" d="100"/>
          <a:sy n="80" d="100"/>
        </p:scale>
        <p:origin x="-240"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custT="1"/>
      <dgm:spPr/>
      <dgm:t>
        <a:bodyPr/>
        <a:lstStyle/>
        <a:p>
          <a:r>
            <a:rPr lang="en-US" sz="1000" dirty="0" smtClean="0"/>
            <a:t>Analyze the Text</a:t>
          </a:r>
          <a:endParaRPr lang="en-US" sz="1000" dirty="0"/>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BFEF3CD2-D3DC-44B5-889F-1D4B9C0BC12D}">
      <dgm:prSet phldrT="[Text]"/>
      <dgm:spPr/>
      <dgm:t>
        <a:bodyPr/>
        <a:lstStyle/>
        <a:p>
          <a:r>
            <a:rPr lang="en-US" dirty="0" smtClean="0"/>
            <a:t>Thesis Statement</a:t>
          </a:r>
          <a:endParaRPr lang="en-US" dirty="0"/>
        </a:p>
      </dgm:t>
    </dgm:pt>
    <dgm:pt modelId="{6D466CE4-CE64-46C6-A1EB-95B937832756}" type="sibTrans" cxnId="{6CBF3B34-31B4-4AD7-8044-7D0F26E2594E}">
      <dgm:prSet/>
      <dgm:spPr/>
      <dgm:t>
        <a:bodyPr/>
        <a:lstStyle/>
        <a:p>
          <a:endParaRPr lang="en-US"/>
        </a:p>
      </dgm:t>
    </dgm:pt>
    <dgm:pt modelId="{9465CE1C-02CD-4DEC-843D-6564CD52CC91}" type="parTrans" cxnId="{6CBF3B34-31B4-4AD7-8044-7D0F26E2594E}">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8CBB23D7-5337-435D-B287-CCA3430B14F7}" type="pres">
      <dgm:prSet presAssocID="{BFEF3CD2-D3DC-44B5-889F-1D4B9C0BC12D}" presName="Accent2" presStyleCnt="0"/>
      <dgm:spPr/>
    </dgm:pt>
    <dgm:pt modelId="{B6DDB599-A20A-41CF-80C6-87ABDF22071A}" type="pres">
      <dgm:prSet presAssocID="{BFEF3CD2-D3DC-44B5-889F-1D4B9C0BC12D}" presName="Accent" presStyleLbl="node1" presStyleIdx="0" presStyleCnt="2"/>
      <dgm:spPr/>
    </dgm:pt>
    <dgm:pt modelId="{4C12C8C9-42E7-4073-B9E8-6F14BFD4A96B}" type="pres">
      <dgm:prSet presAssocID="{BFEF3CD2-D3DC-44B5-889F-1D4B9C0BC12D}" presName="ParentBackground2" presStyleCnt="0"/>
      <dgm:spPr/>
    </dgm:pt>
    <dgm:pt modelId="{C94BB682-0351-4D36-A27F-DE21C466F681}" type="pres">
      <dgm:prSet presAssocID="{BFEF3CD2-D3DC-44B5-889F-1D4B9C0BC12D}" presName="ParentBackground" presStyleLbl="fgAcc1" presStyleIdx="0" presStyleCnt="2"/>
      <dgm:spPr/>
      <dgm:t>
        <a:bodyPr/>
        <a:lstStyle/>
        <a:p>
          <a:endParaRPr lang="en-US"/>
        </a:p>
      </dgm:t>
    </dgm:pt>
    <dgm:pt modelId="{32D77BF0-8253-4A2F-ACDB-351360BB4053}" type="pres">
      <dgm:prSet presAssocID="{BFEF3CD2-D3DC-44B5-889F-1D4B9C0BC12D}"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1" presStyleCnt="2"/>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1" presStyleCnt="2"/>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CD408FD1-F528-4538-BA53-62201FF31A16}" type="presOf" srcId="{45C9CE63-25D6-443D-8455-AA5B654E1914}" destId="{BF2B1A16-C2DD-4880-828D-8E4E5312CEE4}" srcOrd="0" destOrd="0" presId="urn:microsoft.com/office/officeart/2011/layout/CircleProcess"/>
    <dgm:cxn modelId="{6CBF3B34-31B4-4AD7-8044-7D0F26E2594E}" srcId="{F63CE60B-3B1B-4577-A5DA-A1897CE3A781}" destId="{BFEF3CD2-D3DC-44B5-889F-1D4B9C0BC12D}" srcOrd="1" destOrd="0" parTransId="{9465CE1C-02CD-4DEC-843D-6564CD52CC91}" sibTransId="{6D466CE4-CE64-46C6-A1EB-95B937832756}"/>
    <dgm:cxn modelId="{D5E17C45-C1CE-4088-B315-4BF8BA85B14B}" type="presOf" srcId="{BFEF3CD2-D3DC-44B5-889F-1D4B9C0BC12D}" destId="{32D77BF0-8253-4A2F-ACDB-351360BB4053}" srcOrd="1" destOrd="0" presId="urn:microsoft.com/office/officeart/2011/layout/CircleProcess"/>
    <dgm:cxn modelId="{A47307EB-14FD-42C3-A681-CE0686F6484E}" type="presOf" srcId="{F63CE60B-3B1B-4577-A5DA-A1897CE3A781}" destId="{B068CE72-4BC6-4FC2-89CD-617CE257BF2C}" srcOrd="0" destOrd="0" presId="urn:microsoft.com/office/officeart/2011/layout/CircleProcess"/>
    <dgm:cxn modelId="{C631092F-5533-43A9-B84A-FBBB87945DE2}" type="presOf" srcId="{BFEF3CD2-D3DC-44B5-889F-1D4B9C0BC12D}" destId="{C94BB682-0351-4D36-A27F-DE21C466F681}" srcOrd="0"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8C4571F9-F415-4858-95FB-629E3C8A9032}" type="presOf" srcId="{45C9CE63-25D6-443D-8455-AA5B654E1914}" destId="{378B951B-5E7A-466B-8FF1-13C1896EC1C5}" srcOrd="1" destOrd="0" presId="urn:microsoft.com/office/officeart/2011/layout/CircleProcess"/>
    <dgm:cxn modelId="{9586FB93-CAD5-42C7-90C8-A1C884989852}" type="presParOf" srcId="{B068CE72-4BC6-4FC2-89CD-617CE257BF2C}" destId="{8CBB23D7-5337-435D-B287-CCA3430B14F7}" srcOrd="0" destOrd="0" presId="urn:microsoft.com/office/officeart/2011/layout/CircleProcess"/>
    <dgm:cxn modelId="{D252FA25-FDA1-414F-B4A0-F92E9B04E9B5}" type="presParOf" srcId="{8CBB23D7-5337-435D-B287-CCA3430B14F7}" destId="{B6DDB599-A20A-41CF-80C6-87ABDF22071A}" srcOrd="0" destOrd="0" presId="urn:microsoft.com/office/officeart/2011/layout/CircleProcess"/>
    <dgm:cxn modelId="{D0D87FAD-8E41-4B42-B0A7-4A48043CC224}" type="presParOf" srcId="{B068CE72-4BC6-4FC2-89CD-617CE257BF2C}" destId="{4C12C8C9-42E7-4073-B9E8-6F14BFD4A96B}" srcOrd="1" destOrd="0" presId="urn:microsoft.com/office/officeart/2011/layout/CircleProcess"/>
    <dgm:cxn modelId="{B50357B5-939B-4454-96B7-0C883C3F1A7F}" type="presParOf" srcId="{4C12C8C9-42E7-4073-B9E8-6F14BFD4A96B}" destId="{C94BB682-0351-4D36-A27F-DE21C466F681}" srcOrd="0" destOrd="0" presId="urn:microsoft.com/office/officeart/2011/layout/CircleProcess"/>
    <dgm:cxn modelId="{C7F76B26-3858-4921-9FEB-B468CD520082}" type="presParOf" srcId="{B068CE72-4BC6-4FC2-89CD-617CE257BF2C}" destId="{32D77BF0-8253-4A2F-ACDB-351360BB4053}" srcOrd="2" destOrd="0" presId="urn:microsoft.com/office/officeart/2011/layout/CircleProcess"/>
    <dgm:cxn modelId="{B12E5CBA-1B1C-486D-A902-55DA838D6B9D}" type="presParOf" srcId="{B068CE72-4BC6-4FC2-89CD-617CE257BF2C}" destId="{1ADA7BB8-EB12-4EBD-909C-0A9A55A225CC}" srcOrd="3" destOrd="0" presId="urn:microsoft.com/office/officeart/2011/layout/CircleProcess"/>
    <dgm:cxn modelId="{57A7D797-51FB-4EA5-88FE-0565F6BE17D4}" type="presParOf" srcId="{1ADA7BB8-EB12-4EBD-909C-0A9A55A225CC}" destId="{ADCB467D-03B1-4907-8EB2-2745A38341F9}" srcOrd="0" destOrd="0" presId="urn:microsoft.com/office/officeart/2011/layout/CircleProcess"/>
    <dgm:cxn modelId="{A9E6DE62-F8A6-479B-A0FF-632C65DDC701}" type="presParOf" srcId="{B068CE72-4BC6-4FC2-89CD-617CE257BF2C}" destId="{E67A5D45-203E-42A4-8CF6-92ABDF40AC7D}" srcOrd="4" destOrd="0" presId="urn:microsoft.com/office/officeart/2011/layout/CircleProcess"/>
    <dgm:cxn modelId="{E55D2959-5BDD-479F-AE51-1B402FDF012D}" type="presParOf" srcId="{E67A5D45-203E-42A4-8CF6-92ABDF40AC7D}" destId="{BF2B1A16-C2DD-4880-828D-8E4E5312CEE4}" srcOrd="0" destOrd="0" presId="urn:microsoft.com/office/officeart/2011/layout/CircleProcess"/>
    <dgm:cxn modelId="{BD6EBA0E-822D-4447-90EE-9046D719B364}" type="presParOf" srcId="{B068CE72-4BC6-4FC2-89CD-617CE257BF2C}" destId="{378B951B-5E7A-466B-8FF1-13C1896EC1C5}"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dgm:t>
        <a:bodyPr/>
        <a:lstStyle/>
        <a:p>
          <a:r>
            <a:rPr lang="en-US" dirty="0" smtClean="0"/>
            <a:t>Analyze the Text</a:t>
          </a:r>
          <a:endParaRPr lang="en-US" dirty="0"/>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solidFill>
          <a:schemeClr val="accent5">
            <a:lumMod val="75000"/>
          </a:schemeClr>
        </a:solidFill>
      </dgm:spPr>
      <dgm:t>
        <a:bodyPr/>
        <a:lstStyle/>
        <a:p>
          <a:r>
            <a:rPr lang="en-US" dirty="0" smtClean="0">
              <a:solidFill>
                <a:schemeClr val="bg1"/>
              </a:solidFill>
            </a:rPr>
            <a:t>Unpack the Prompt</a:t>
          </a:r>
          <a:endParaRPr lang="en-US" dirty="0">
            <a:solidFill>
              <a:schemeClr val="bg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49265B14-E505-436E-8E86-4CEC00F0F750}" srcId="{F63CE60B-3B1B-4577-A5DA-A1897CE3A781}" destId="{B8CC29B8-7899-48E8-93FE-F1DDBC1CE0AA}" srcOrd="1" destOrd="0" parTransId="{3F7BB9F0-2704-469B-8FC2-F2825484935C}" sibTransId="{5A19B508-455F-423C-9A68-75D1A2248EE2}"/>
    <dgm:cxn modelId="{68CFEAB4-5A3F-44E9-9595-66BBC31B603E}" type="presOf" srcId="{45C9CE63-25D6-443D-8455-AA5B654E1914}" destId="{BF2B1A16-C2DD-4880-828D-8E4E5312CEE4}" srcOrd="0" destOrd="0" presId="urn:microsoft.com/office/officeart/2011/layout/CircleProcess"/>
    <dgm:cxn modelId="{C398C112-3410-4623-AC6D-627AD0C8CFF2}" type="presOf" srcId="{B8CC29B8-7899-48E8-93FE-F1DDBC1CE0AA}" destId="{2B5F220F-FD9C-4B0B-9407-89B05579E887}" srcOrd="0" destOrd="0" presId="urn:microsoft.com/office/officeart/2011/layout/CircleProcess"/>
    <dgm:cxn modelId="{69B573C0-1143-4CC6-92ED-0E5BCDA8F98F}" type="presOf" srcId="{FF490AA0-0978-4F1A-9171-265E12746BD4}" destId="{D2894DF8-6DC8-420B-8711-77EEBAB19712}" srcOrd="0"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BF063176-7249-460B-9E8C-684A67E8C335}" type="presOf" srcId="{45C9CE63-25D6-443D-8455-AA5B654E1914}" destId="{378B951B-5E7A-466B-8FF1-13C1896EC1C5}" srcOrd="1"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FE43024E-5271-40C9-B395-602F387296B6}" type="presOf" srcId="{B8CC29B8-7899-48E8-93FE-F1DDBC1CE0AA}" destId="{1535DF83-71CF-4D44-8C88-24F00CDF0733}" srcOrd="1" destOrd="0" presId="urn:microsoft.com/office/officeart/2011/layout/CircleProcess"/>
    <dgm:cxn modelId="{D2B65988-9949-48B9-B145-73EBE8909989}" type="presOf" srcId="{FF490AA0-0978-4F1A-9171-265E12746BD4}" destId="{245A6665-B6F1-4A02-86B7-6A3AABAD4D77}" srcOrd="1" destOrd="0" presId="urn:microsoft.com/office/officeart/2011/layout/CircleProcess"/>
    <dgm:cxn modelId="{A96FBF54-108D-40B5-B494-60D788517F48}" type="presOf" srcId="{F63CE60B-3B1B-4577-A5DA-A1897CE3A781}" destId="{B068CE72-4BC6-4FC2-89CD-617CE257BF2C}" srcOrd="0" destOrd="0" presId="urn:microsoft.com/office/officeart/2011/layout/CircleProcess"/>
    <dgm:cxn modelId="{59A4CE41-9873-42C0-87BE-A5AB4D720F77}" type="presParOf" srcId="{B068CE72-4BC6-4FC2-89CD-617CE257BF2C}" destId="{DFA75AA9-9178-49E4-9325-1C988EA359F7}" srcOrd="0" destOrd="0" presId="urn:microsoft.com/office/officeart/2011/layout/CircleProcess"/>
    <dgm:cxn modelId="{E8AB1F6D-420D-41B0-9965-27CEBCBCED01}" type="presParOf" srcId="{DFA75AA9-9178-49E4-9325-1C988EA359F7}" destId="{04DA3958-6DC8-48CC-8784-04E8D9CD898F}" srcOrd="0" destOrd="0" presId="urn:microsoft.com/office/officeart/2011/layout/CircleProcess"/>
    <dgm:cxn modelId="{1C5E288D-97EC-4C5D-9144-41CC38E2D966}" type="presParOf" srcId="{B068CE72-4BC6-4FC2-89CD-617CE257BF2C}" destId="{F108A2C2-A679-4EE0-874D-CDD4339D3D74}" srcOrd="1" destOrd="0" presId="urn:microsoft.com/office/officeart/2011/layout/CircleProcess"/>
    <dgm:cxn modelId="{4B1C0F6C-6CE4-4F84-AE17-F28E7C1A1A05}" type="presParOf" srcId="{F108A2C2-A679-4EE0-874D-CDD4339D3D74}" destId="{D2894DF8-6DC8-420B-8711-77EEBAB19712}" srcOrd="0" destOrd="0" presId="urn:microsoft.com/office/officeart/2011/layout/CircleProcess"/>
    <dgm:cxn modelId="{3AB8EAB6-3938-4AB7-9C6E-D26252AE6EDD}" type="presParOf" srcId="{B068CE72-4BC6-4FC2-89CD-617CE257BF2C}" destId="{245A6665-B6F1-4A02-86B7-6A3AABAD4D77}" srcOrd="2" destOrd="0" presId="urn:microsoft.com/office/officeart/2011/layout/CircleProcess"/>
    <dgm:cxn modelId="{ED008DCD-20DC-4D82-A19E-A7692E0A9890}" type="presParOf" srcId="{B068CE72-4BC6-4FC2-89CD-617CE257BF2C}" destId="{3D38974B-566F-41D8-95C4-451B1AD40DD5}" srcOrd="3" destOrd="0" presId="urn:microsoft.com/office/officeart/2011/layout/CircleProcess"/>
    <dgm:cxn modelId="{7E4BB5DE-FE8E-4884-A1E0-41020D610832}" type="presParOf" srcId="{3D38974B-566F-41D8-95C4-451B1AD40DD5}" destId="{8FDF5A98-4CDC-4C8B-BB91-E3D52E1C8519}" srcOrd="0" destOrd="0" presId="urn:microsoft.com/office/officeart/2011/layout/CircleProcess"/>
    <dgm:cxn modelId="{4CC6A7AD-AF43-4E2E-883B-3A2A4E35431F}" type="presParOf" srcId="{B068CE72-4BC6-4FC2-89CD-617CE257BF2C}" destId="{7FC1FF64-A1F8-4FBE-9D2B-D26EEAFDC1B7}" srcOrd="4" destOrd="0" presId="urn:microsoft.com/office/officeart/2011/layout/CircleProcess"/>
    <dgm:cxn modelId="{1BBB6C85-F0E3-4560-99F0-7AE223E970A5}" type="presParOf" srcId="{7FC1FF64-A1F8-4FBE-9D2B-D26EEAFDC1B7}" destId="{2B5F220F-FD9C-4B0B-9407-89B05579E887}" srcOrd="0" destOrd="0" presId="urn:microsoft.com/office/officeart/2011/layout/CircleProcess"/>
    <dgm:cxn modelId="{53C6317F-D732-4EFD-80A0-46F95F3B66FC}" type="presParOf" srcId="{B068CE72-4BC6-4FC2-89CD-617CE257BF2C}" destId="{1535DF83-71CF-4D44-8C88-24F00CDF0733}" srcOrd="5" destOrd="0" presId="urn:microsoft.com/office/officeart/2011/layout/CircleProcess"/>
    <dgm:cxn modelId="{D6C63013-6FAC-4FF6-808F-F6C861839466}" type="presParOf" srcId="{B068CE72-4BC6-4FC2-89CD-617CE257BF2C}" destId="{1ADA7BB8-EB12-4EBD-909C-0A9A55A225CC}" srcOrd="6" destOrd="0" presId="urn:microsoft.com/office/officeart/2011/layout/CircleProcess"/>
    <dgm:cxn modelId="{E7E41451-B089-4377-9ED4-05A110290831}" type="presParOf" srcId="{1ADA7BB8-EB12-4EBD-909C-0A9A55A225CC}" destId="{ADCB467D-03B1-4907-8EB2-2745A38341F9}" srcOrd="0" destOrd="0" presId="urn:microsoft.com/office/officeart/2011/layout/CircleProcess"/>
    <dgm:cxn modelId="{7C267B09-D21D-46DB-9570-22EFDD643DD7}" type="presParOf" srcId="{B068CE72-4BC6-4FC2-89CD-617CE257BF2C}" destId="{E67A5D45-203E-42A4-8CF6-92ABDF40AC7D}" srcOrd="7" destOrd="0" presId="urn:microsoft.com/office/officeart/2011/layout/CircleProcess"/>
    <dgm:cxn modelId="{8D7BBF3E-6333-4211-BCCE-D72BE5B3358A}" type="presParOf" srcId="{E67A5D45-203E-42A4-8CF6-92ABDF40AC7D}" destId="{BF2B1A16-C2DD-4880-828D-8E4E5312CEE4}" srcOrd="0" destOrd="0" presId="urn:microsoft.com/office/officeart/2011/layout/CircleProcess"/>
    <dgm:cxn modelId="{CB8DD836-8884-476E-91D7-1E15637E2115}"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dgm:t>
        <a:bodyPr/>
        <a:lstStyle/>
        <a:p>
          <a:r>
            <a:rPr lang="en-US" dirty="0" smtClean="0"/>
            <a:t>Analyze the Text</a:t>
          </a:r>
          <a:endParaRPr lang="en-US" dirty="0"/>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solidFill>
          <a:schemeClr val="accent5">
            <a:lumMod val="75000"/>
          </a:schemeClr>
        </a:solidFill>
      </dgm:spPr>
      <dgm:t>
        <a:bodyPr/>
        <a:lstStyle/>
        <a:p>
          <a:r>
            <a:rPr lang="en-US" dirty="0" smtClean="0">
              <a:solidFill>
                <a:schemeClr val="bg1"/>
              </a:solidFill>
            </a:rPr>
            <a:t>Unpack the Prompt</a:t>
          </a:r>
          <a:endParaRPr lang="en-US" dirty="0">
            <a:solidFill>
              <a:schemeClr val="bg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1A17B7F1-47D2-4259-B13F-5549D4A423AA}" type="presOf" srcId="{F63CE60B-3B1B-4577-A5DA-A1897CE3A781}" destId="{B068CE72-4BC6-4FC2-89CD-617CE257BF2C}" srcOrd="0"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C239591A-C1C3-4B1B-AB2B-74C526A80B54}" type="presOf" srcId="{FF490AA0-0978-4F1A-9171-265E12746BD4}" destId="{245A6665-B6F1-4A02-86B7-6A3AABAD4D77}" srcOrd="1" destOrd="0" presId="urn:microsoft.com/office/officeart/2011/layout/CircleProcess"/>
    <dgm:cxn modelId="{5EF069AB-CB54-47EF-A105-1B5A1F18FF99}" type="presOf" srcId="{B8CC29B8-7899-48E8-93FE-F1DDBC1CE0AA}" destId="{1535DF83-71CF-4D44-8C88-24F00CDF0733}" srcOrd="1" destOrd="0" presId="urn:microsoft.com/office/officeart/2011/layout/CircleProcess"/>
    <dgm:cxn modelId="{6691A142-97ED-412A-97A1-9FF86C8C9E83}" type="presOf" srcId="{B8CC29B8-7899-48E8-93FE-F1DDBC1CE0AA}" destId="{2B5F220F-FD9C-4B0B-9407-89B05579E887}" srcOrd="0" destOrd="0" presId="urn:microsoft.com/office/officeart/2011/layout/CircleProcess"/>
    <dgm:cxn modelId="{D1860A76-3652-4C49-BB65-E8F82DE8A17B}" type="presOf" srcId="{FF490AA0-0978-4F1A-9171-265E12746BD4}" destId="{D2894DF8-6DC8-420B-8711-77EEBAB19712}" srcOrd="0" destOrd="0" presId="urn:microsoft.com/office/officeart/2011/layout/CircleProcess"/>
    <dgm:cxn modelId="{16944F54-3710-4ED8-B62F-664B7D7EAAA9}" type="presOf" srcId="{45C9CE63-25D6-443D-8455-AA5B654E1914}" destId="{BF2B1A16-C2DD-4880-828D-8E4E5312CEE4}" srcOrd="0" destOrd="0" presId="urn:microsoft.com/office/officeart/2011/layout/CircleProcess"/>
    <dgm:cxn modelId="{A09970FC-361B-4312-AC95-C0F29C8648C8}" type="presOf" srcId="{45C9CE63-25D6-443D-8455-AA5B654E1914}" destId="{378B951B-5E7A-466B-8FF1-13C1896EC1C5}" srcOrd="1"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D480F492-3382-465E-9FE6-88F268C9F166}" srcId="{F63CE60B-3B1B-4577-A5DA-A1897CE3A781}" destId="{45C9CE63-25D6-443D-8455-AA5B654E1914}" srcOrd="0" destOrd="0" parTransId="{36362A02-0297-4394-99D4-399BDD90BC0C}" sibTransId="{9E83A4F9-EE93-48B2-9679-DAAD250E2B48}"/>
    <dgm:cxn modelId="{C3224C14-010C-4468-B68A-CB24E661897E}" type="presParOf" srcId="{B068CE72-4BC6-4FC2-89CD-617CE257BF2C}" destId="{DFA75AA9-9178-49E4-9325-1C988EA359F7}" srcOrd="0" destOrd="0" presId="urn:microsoft.com/office/officeart/2011/layout/CircleProcess"/>
    <dgm:cxn modelId="{74D92012-0843-4D3A-8D2E-0E68ED0E3CFA}" type="presParOf" srcId="{DFA75AA9-9178-49E4-9325-1C988EA359F7}" destId="{04DA3958-6DC8-48CC-8784-04E8D9CD898F}" srcOrd="0" destOrd="0" presId="urn:microsoft.com/office/officeart/2011/layout/CircleProcess"/>
    <dgm:cxn modelId="{06AA015F-BAE9-473C-A8E4-12A0C5B68B36}" type="presParOf" srcId="{B068CE72-4BC6-4FC2-89CD-617CE257BF2C}" destId="{F108A2C2-A679-4EE0-874D-CDD4339D3D74}" srcOrd="1" destOrd="0" presId="urn:microsoft.com/office/officeart/2011/layout/CircleProcess"/>
    <dgm:cxn modelId="{13E4CD87-5273-4199-8F32-FC63F2CCC76C}" type="presParOf" srcId="{F108A2C2-A679-4EE0-874D-CDD4339D3D74}" destId="{D2894DF8-6DC8-420B-8711-77EEBAB19712}" srcOrd="0" destOrd="0" presId="urn:microsoft.com/office/officeart/2011/layout/CircleProcess"/>
    <dgm:cxn modelId="{FA2E8E9A-FF2F-4FA8-A6FA-4D43984ABFF7}" type="presParOf" srcId="{B068CE72-4BC6-4FC2-89CD-617CE257BF2C}" destId="{245A6665-B6F1-4A02-86B7-6A3AABAD4D77}" srcOrd="2" destOrd="0" presId="urn:microsoft.com/office/officeart/2011/layout/CircleProcess"/>
    <dgm:cxn modelId="{EA4AF108-E691-46F3-BAA3-6966436B462F}" type="presParOf" srcId="{B068CE72-4BC6-4FC2-89CD-617CE257BF2C}" destId="{3D38974B-566F-41D8-95C4-451B1AD40DD5}" srcOrd="3" destOrd="0" presId="urn:microsoft.com/office/officeart/2011/layout/CircleProcess"/>
    <dgm:cxn modelId="{EB2AF1DD-1A5F-4D09-ACC7-EB2CF0248FB9}" type="presParOf" srcId="{3D38974B-566F-41D8-95C4-451B1AD40DD5}" destId="{8FDF5A98-4CDC-4C8B-BB91-E3D52E1C8519}" srcOrd="0" destOrd="0" presId="urn:microsoft.com/office/officeart/2011/layout/CircleProcess"/>
    <dgm:cxn modelId="{74EA2805-5D2F-4004-BD37-862052B10078}" type="presParOf" srcId="{B068CE72-4BC6-4FC2-89CD-617CE257BF2C}" destId="{7FC1FF64-A1F8-4FBE-9D2B-D26EEAFDC1B7}" srcOrd="4" destOrd="0" presId="urn:microsoft.com/office/officeart/2011/layout/CircleProcess"/>
    <dgm:cxn modelId="{3BC741CF-F362-412E-8090-1828079274C7}" type="presParOf" srcId="{7FC1FF64-A1F8-4FBE-9D2B-D26EEAFDC1B7}" destId="{2B5F220F-FD9C-4B0B-9407-89B05579E887}" srcOrd="0" destOrd="0" presId="urn:microsoft.com/office/officeart/2011/layout/CircleProcess"/>
    <dgm:cxn modelId="{167F3B72-AA4D-419A-8C66-2B53D20AF0CC}" type="presParOf" srcId="{B068CE72-4BC6-4FC2-89CD-617CE257BF2C}" destId="{1535DF83-71CF-4D44-8C88-24F00CDF0733}" srcOrd="5" destOrd="0" presId="urn:microsoft.com/office/officeart/2011/layout/CircleProcess"/>
    <dgm:cxn modelId="{4F54367B-5ADE-448E-9B98-C7FEDCCFAD9C}" type="presParOf" srcId="{B068CE72-4BC6-4FC2-89CD-617CE257BF2C}" destId="{1ADA7BB8-EB12-4EBD-909C-0A9A55A225CC}" srcOrd="6" destOrd="0" presId="urn:microsoft.com/office/officeart/2011/layout/CircleProcess"/>
    <dgm:cxn modelId="{426C5F38-2124-42CF-9BC9-3CB164C62903}" type="presParOf" srcId="{1ADA7BB8-EB12-4EBD-909C-0A9A55A225CC}" destId="{ADCB467D-03B1-4907-8EB2-2745A38341F9}" srcOrd="0" destOrd="0" presId="urn:microsoft.com/office/officeart/2011/layout/CircleProcess"/>
    <dgm:cxn modelId="{219021D6-7F2C-4CCF-B358-D1D44DA2392C}" type="presParOf" srcId="{B068CE72-4BC6-4FC2-89CD-617CE257BF2C}" destId="{E67A5D45-203E-42A4-8CF6-92ABDF40AC7D}" srcOrd="7" destOrd="0" presId="urn:microsoft.com/office/officeart/2011/layout/CircleProcess"/>
    <dgm:cxn modelId="{C991105F-B1F9-48EB-A3DC-2E10547A51D6}" type="presParOf" srcId="{E67A5D45-203E-42A4-8CF6-92ABDF40AC7D}" destId="{BF2B1A16-C2DD-4880-828D-8E4E5312CEE4}" srcOrd="0" destOrd="0" presId="urn:microsoft.com/office/officeart/2011/layout/CircleProcess"/>
    <dgm:cxn modelId="{194003AD-6CBF-40C0-B169-B09168955597}"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dgm:t>
        <a:bodyPr/>
        <a:lstStyle/>
        <a:p>
          <a:r>
            <a:rPr lang="en-US" dirty="0" smtClean="0"/>
            <a:t>Analyze the Text</a:t>
          </a:r>
          <a:endParaRPr lang="en-US" dirty="0"/>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solidFill>
          <a:schemeClr val="accent5">
            <a:lumMod val="75000"/>
          </a:schemeClr>
        </a:solidFill>
      </dgm:spPr>
      <dgm:t>
        <a:bodyPr/>
        <a:lstStyle/>
        <a:p>
          <a:r>
            <a:rPr lang="en-US" dirty="0" smtClean="0">
              <a:solidFill>
                <a:schemeClr val="bg1"/>
              </a:solidFill>
            </a:rPr>
            <a:t>Unpack the Prompt</a:t>
          </a:r>
          <a:endParaRPr lang="en-US" dirty="0">
            <a:solidFill>
              <a:schemeClr val="bg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FD434C95-1AD8-468D-94C8-6EAC7F822044}" type="presOf" srcId="{FF490AA0-0978-4F1A-9171-265E12746BD4}" destId="{D2894DF8-6DC8-420B-8711-77EEBAB19712}"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E5E6B9AE-B4FA-44DB-8E7E-1E5C06683D11}" type="presOf" srcId="{FF490AA0-0978-4F1A-9171-265E12746BD4}" destId="{245A6665-B6F1-4A02-86B7-6A3AABAD4D77}" srcOrd="1" destOrd="0" presId="urn:microsoft.com/office/officeart/2011/layout/CircleProcess"/>
    <dgm:cxn modelId="{DFEFCD87-6CC2-411D-990E-190221346E38}" type="presOf" srcId="{45C9CE63-25D6-443D-8455-AA5B654E1914}" destId="{BF2B1A16-C2DD-4880-828D-8E4E5312CEE4}" srcOrd="0" destOrd="0" presId="urn:microsoft.com/office/officeart/2011/layout/CircleProcess"/>
    <dgm:cxn modelId="{E9284E1A-DDE4-4978-B3FD-CC19D15FE6DC}" type="presOf" srcId="{B8CC29B8-7899-48E8-93FE-F1DDBC1CE0AA}" destId="{2B5F220F-FD9C-4B0B-9407-89B05579E887}" srcOrd="0" destOrd="0" presId="urn:microsoft.com/office/officeart/2011/layout/CircleProcess"/>
    <dgm:cxn modelId="{60EAA968-429E-4A0D-A861-9BD848B47566}" type="presOf" srcId="{45C9CE63-25D6-443D-8455-AA5B654E1914}" destId="{378B951B-5E7A-466B-8FF1-13C1896EC1C5}" srcOrd="1"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895F5391-DB1E-4E0F-8B58-00742AB89CA3}" type="presOf" srcId="{F63CE60B-3B1B-4577-A5DA-A1897CE3A781}" destId="{B068CE72-4BC6-4FC2-89CD-617CE257BF2C}" srcOrd="0" destOrd="0" presId="urn:microsoft.com/office/officeart/2011/layout/CircleProcess"/>
    <dgm:cxn modelId="{E96CBE02-2B56-4315-9748-A7A5C0843631}" type="presOf" srcId="{B8CC29B8-7899-48E8-93FE-F1DDBC1CE0AA}" destId="{1535DF83-71CF-4D44-8C88-24F00CDF0733}" srcOrd="1" destOrd="0" presId="urn:microsoft.com/office/officeart/2011/layout/CircleProcess"/>
    <dgm:cxn modelId="{C646E054-083E-4D30-8EC0-25DD6DAE2802}" type="presParOf" srcId="{B068CE72-4BC6-4FC2-89CD-617CE257BF2C}" destId="{DFA75AA9-9178-49E4-9325-1C988EA359F7}" srcOrd="0" destOrd="0" presId="urn:microsoft.com/office/officeart/2011/layout/CircleProcess"/>
    <dgm:cxn modelId="{31BE8B61-7216-4855-8BB7-C8E2EF72E82B}" type="presParOf" srcId="{DFA75AA9-9178-49E4-9325-1C988EA359F7}" destId="{04DA3958-6DC8-48CC-8784-04E8D9CD898F}" srcOrd="0" destOrd="0" presId="urn:microsoft.com/office/officeart/2011/layout/CircleProcess"/>
    <dgm:cxn modelId="{95158C74-3381-4E75-958F-3FFF791CFA9C}" type="presParOf" srcId="{B068CE72-4BC6-4FC2-89CD-617CE257BF2C}" destId="{F108A2C2-A679-4EE0-874D-CDD4339D3D74}" srcOrd="1" destOrd="0" presId="urn:microsoft.com/office/officeart/2011/layout/CircleProcess"/>
    <dgm:cxn modelId="{8455D880-904D-423B-BD5E-E01A7C7FD460}" type="presParOf" srcId="{F108A2C2-A679-4EE0-874D-CDD4339D3D74}" destId="{D2894DF8-6DC8-420B-8711-77EEBAB19712}" srcOrd="0" destOrd="0" presId="urn:microsoft.com/office/officeart/2011/layout/CircleProcess"/>
    <dgm:cxn modelId="{6012AC66-3E3A-46F9-A446-6FB608DDF3EF}" type="presParOf" srcId="{B068CE72-4BC6-4FC2-89CD-617CE257BF2C}" destId="{245A6665-B6F1-4A02-86B7-6A3AABAD4D77}" srcOrd="2" destOrd="0" presId="urn:microsoft.com/office/officeart/2011/layout/CircleProcess"/>
    <dgm:cxn modelId="{4C81281D-0A44-4D20-9CA1-6A2AEFA06446}" type="presParOf" srcId="{B068CE72-4BC6-4FC2-89CD-617CE257BF2C}" destId="{3D38974B-566F-41D8-95C4-451B1AD40DD5}" srcOrd="3" destOrd="0" presId="urn:microsoft.com/office/officeart/2011/layout/CircleProcess"/>
    <dgm:cxn modelId="{FFF824C6-3DDA-4A6C-8491-1F0302177564}" type="presParOf" srcId="{3D38974B-566F-41D8-95C4-451B1AD40DD5}" destId="{8FDF5A98-4CDC-4C8B-BB91-E3D52E1C8519}" srcOrd="0" destOrd="0" presId="urn:microsoft.com/office/officeart/2011/layout/CircleProcess"/>
    <dgm:cxn modelId="{238CAAB6-7AAD-4471-925E-FE735AFC96D4}" type="presParOf" srcId="{B068CE72-4BC6-4FC2-89CD-617CE257BF2C}" destId="{7FC1FF64-A1F8-4FBE-9D2B-D26EEAFDC1B7}" srcOrd="4" destOrd="0" presId="urn:microsoft.com/office/officeart/2011/layout/CircleProcess"/>
    <dgm:cxn modelId="{4CA6F73E-0625-43A2-9C5A-837A39C6FDA4}" type="presParOf" srcId="{7FC1FF64-A1F8-4FBE-9D2B-D26EEAFDC1B7}" destId="{2B5F220F-FD9C-4B0B-9407-89B05579E887}" srcOrd="0" destOrd="0" presId="urn:microsoft.com/office/officeart/2011/layout/CircleProcess"/>
    <dgm:cxn modelId="{9B294523-F192-41D5-9816-8898991A70B3}" type="presParOf" srcId="{B068CE72-4BC6-4FC2-89CD-617CE257BF2C}" destId="{1535DF83-71CF-4D44-8C88-24F00CDF0733}" srcOrd="5" destOrd="0" presId="urn:microsoft.com/office/officeart/2011/layout/CircleProcess"/>
    <dgm:cxn modelId="{C72A826B-64C2-495A-BB68-AA1A8B239714}" type="presParOf" srcId="{B068CE72-4BC6-4FC2-89CD-617CE257BF2C}" destId="{1ADA7BB8-EB12-4EBD-909C-0A9A55A225CC}" srcOrd="6" destOrd="0" presId="urn:microsoft.com/office/officeart/2011/layout/CircleProcess"/>
    <dgm:cxn modelId="{94922EFE-4F2F-49A0-9A06-6C2E4A259804}" type="presParOf" srcId="{1ADA7BB8-EB12-4EBD-909C-0A9A55A225CC}" destId="{ADCB467D-03B1-4907-8EB2-2745A38341F9}" srcOrd="0" destOrd="0" presId="urn:microsoft.com/office/officeart/2011/layout/CircleProcess"/>
    <dgm:cxn modelId="{BF224B46-9CDC-47C3-B9A2-49F4A38F2E03}" type="presParOf" srcId="{B068CE72-4BC6-4FC2-89CD-617CE257BF2C}" destId="{E67A5D45-203E-42A4-8CF6-92ABDF40AC7D}" srcOrd="7" destOrd="0" presId="urn:microsoft.com/office/officeart/2011/layout/CircleProcess"/>
    <dgm:cxn modelId="{937CD73A-D74C-4D00-985A-5BAA343DD43A}" type="presParOf" srcId="{E67A5D45-203E-42A4-8CF6-92ABDF40AC7D}" destId="{BF2B1A16-C2DD-4880-828D-8E4E5312CEE4}" srcOrd="0" destOrd="0" presId="urn:microsoft.com/office/officeart/2011/layout/CircleProcess"/>
    <dgm:cxn modelId="{01D4B3A9-B599-4086-B930-5D994E439147}"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dgm:t>
        <a:bodyPr/>
        <a:lstStyle/>
        <a:p>
          <a:r>
            <a:rPr lang="en-US" dirty="0" smtClean="0"/>
            <a:t>Analyze the Text</a:t>
          </a:r>
          <a:endParaRPr lang="en-US" dirty="0"/>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solidFill>
          <a:schemeClr val="accent5">
            <a:lumMod val="75000"/>
          </a:schemeClr>
        </a:solidFill>
      </dgm:spPr>
      <dgm:t>
        <a:bodyPr/>
        <a:lstStyle/>
        <a:p>
          <a:r>
            <a:rPr lang="en-US" dirty="0" smtClean="0">
              <a:solidFill>
                <a:schemeClr val="bg1"/>
              </a:solidFill>
            </a:rPr>
            <a:t>Unpack the Prompt</a:t>
          </a:r>
          <a:endParaRPr lang="en-US" dirty="0">
            <a:solidFill>
              <a:schemeClr val="bg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custLinFactNeighborY="596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C97CEA24-910C-4840-8EB6-897A58580DFE}" type="presOf" srcId="{B8CC29B8-7899-48E8-93FE-F1DDBC1CE0AA}" destId="{2B5F220F-FD9C-4B0B-9407-89B05579E887}"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E8721F0C-AFE0-4977-AA1C-775ADCC3C5C0}" type="presOf" srcId="{45C9CE63-25D6-443D-8455-AA5B654E1914}" destId="{378B951B-5E7A-466B-8FF1-13C1896EC1C5}" srcOrd="1" destOrd="0" presId="urn:microsoft.com/office/officeart/2011/layout/CircleProcess"/>
    <dgm:cxn modelId="{9D192E3D-E612-4102-BDC1-2762CDD73749}" type="presOf" srcId="{B8CC29B8-7899-48E8-93FE-F1DDBC1CE0AA}" destId="{1535DF83-71CF-4D44-8C88-24F00CDF0733}" srcOrd="1"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FB0A285C-A75C-4A6E-94AE-9111BB89B86E}" type="presOf" srcId="{45C9CE63-25D6-443D-8455-AA5B654E1914}" destId="{BF2B1A16-C2DD-4880-828D-8E4E5312CEE4}" srcOrd="0"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15C7045B-30DD-4276-94B8-A5E1E155731D}" type="presOf" srcId="{F63CE60B-3B1B-4577-A5DA-A1897CE3A781}" destId="{B068CE72-4BC6-4FC2-89CD-617CE257BF2C}" srcOrd="0" destOrd="0" presId="urn:microsoft.com/office/officeart/2011/layout/CircleProcess"/>
    <dgm:cxn modelId="{349A0FD3-938A-4556-A7B4-40B64F70E712}" type="presOf" srcId="{FF490AA0-0978-4F1A-9171-265E12746BD4}" destId="{D2894DF8-6DC8-420B-8711-77EEBAB19712}" srcOrd="0" destOrd="0" presId="urn:microsoft.com/office/officeart/2011/layout/CircleProcess"/>
    <dgm:cxn modelId="{EB7AF7A3-EEB3-4A3F-8DAA-E82D27D193B6}" type="presOf" srcId="{FF490AA0-0978-4F1A-9171-265E12746BD4}" destId="{245A6665-B6F1-4A02-86B7-6A3AABAD4D77}" srcOrd="1" destOrd="0" presId="urn:microsoft.com/office/officeart/2011/layout/CircleProcess"/>
    <dgm:cxn modelId="{9620027F-34BA-4B31-B790-7125F366B3E2}" type="presParOf" srcId="{B068CE72-4BC6-4FC2-89CD-617CE257BF2C}" destId="{DFA75AA9-9178-49E4-9325-1C988EA359F7}" srcOrd="0" destOrd="0" presId="urn:microsoft.com/office/officeart/2011/layout/CircleProcess"/>
    <dgm:cxn modelId="{F044F415-E10E-4856-8657-B0A03AABA403}" type="presParOf" srcId="{DFA75AA9-9178-49E4-9325-1C988EA359F7}" destId="{04DA3958-6DC8-48CC-8784-04E8D9CD898F}" srcOrd="0" destOrd="0" presId="urn:microsoft.com/office/officeart/2011/layout/CircleProcess"/>
    <dgm:cxn modelId="{F40CDD1D-4F7B-496A-9753-63749364B9AF}" type="presParOf" srcId="{B068CE72-4BC6-4FC2-89CD-617CE257BF2C}" destId="{F108A2C2-A679-4EE0-874D-CDD4339D3D74}" srcOrd="1" destOrd="0" presId="urn:microsoft.com/office/officeart/2011/layout/CircleProcess"/>
    <dgm:cxn modelId="{26770B7E-D003-4C43-8EEE-08A502307AB6}" type="presParOf" srcId="{F108A2C2-A679-4EE0-874D-CDD4339D3D74}" destId="{D2894DF8-6DC8-420B-8711-77EEBAB19712}" srcOrd="0" destOrd="0" presId="urn:microsoft.com/office/officeart/2011/layout/CircleProcess"/>
    <dgm:cxn modelId="{2AF91E08-0A42-427D-8F07-082F860F6439}" type="presParOf" srcId="{B068CE72-4BC6-4FC2-89CD-617CE257BF2C}" destId="{245A6665-B6F1-4A02-86B7-6A3AABAD4D77}" srcOrd="2" destOrd="0" presId="urn:microsoft.com/office/officeart/2011/layout/CircleProcess"/>
    <dgm:cxn modelId="{CB147FB5-0584-47C6-8DD1-B2C1016C233F}" type="presParOf" srcId="{B068CE72-4BC6-4FC2-89CD-617CE257BF2C}" destId="{3D38974B-566F-41D8-95C4-451B1AD40DD5}" srcOrd="3" destOrd="0" presId="urn:microsoft.com/office/officeart/2011/layout/CircleProcess"/>
    <dgm:cxn modelId="{80464D99-C9CD-4F30-9234-D0B12591D6A0}" type="presParOf" srcId="{3D38974B-566F-41D8-95C4-451B1AD40DD5}" destId="{8FDF5A98-4CDC-4C8B-BB91-E3D52E1C8519}" srcOrd="0" destOrd="0" presId="urn:microsoft.com/office/officeart/2011/layout/CircleProcess"/>
    <dgm:cxn modelId="{9FC82498-8171-450D-B792-64818A1B447C}" type="presParOf" srcId="{B068CE72-4BC6-4FC2-89CD-617CE257BF2C}" destId="{7FC1FF64-A1F8-4FBE-9D2B-D26EEAFDC1B7}" srcOrd="4" destOrd="0" presId="urn:microsoft.com/office/officeart/2011/layout/CircleProcess"/>
    <dgm:cxn modelId="{80A997F4-2262-47CA-838E-9BC04B77AC81}" type="presParOf" srcId="{7FC1FF64-A1F8-4FBE-9D2B-D26EEAFDC1B7}" destId="{2B5F220F-FD9C-4B0B-9407-89B05579E887}" srcOrd="0" destOrd="0" presId="urn:microsoft.com/office/officeart/2011/layout/CircleProcess"/>
    <dgm:cxn modelId="{67E87566-DED1-48A8-8F5E-1E1E5D2A6FE8}" type="presParOf" srcId="{B068CE72-4BC6-4FC2-89CD-617CE257BF2C}" destId="{1535DF83-71CF-4D44-8C88-24F00CDF0733}" srcOrd="5" destOrd="0" presId="urn:microsoft.com/office/officeart/2011/layout/CircleProcess"/>
    <dgm:cxn modelId="{F571EE9E-A7CA-4A08-8CBA-0FD0B6AFFD18}" type="presParOf" srcId="{B068CE72-4BC6-4FC2-89CD-617CE257BF2C}" destId="{1ADA7BB8-EB12-4EBD-909C-0A9A55A225CC}" srcOrd="6" destOrd="0" presId="urn:microsoft.com/office/officeart/2011/layout/CircleProcess"/>
    <dgm:cxn modelId="{15F605B4-DDB4-437B-B0AD-DE5C4155E048}" type="presParOf" srcId="{1ADA7BB8-EB12-4EBD-909C-0A9A55A225CC}" destId="{ADCB467D-03B1-4907-8EB2-2745A38341F9}" srcOrd="0" destOrd="0" presId="urn:microsoft.com/office/officeart/2011/layout/CircleProcess"/>
    <dgm:cxn modelId="{07D31477-7A2A-4119-9262-E6FCF0F41B82}" type="presParOf" srcId="{B068CE72-4BC6-4FC2-89CD-617CE257BF2C}" destId="{E67A5D45-203E-42A4-8CF6-92ABDF40AC7D}" srcOrd="7" destOrd="0" presId="urn:microsoft.com/office/officeart/2011/layout/CircleProcess"/>
    <dgm:cxn modelId="{E8448058-8896-4E95-8CAF-9EFE1814E757}" type="presParOf" srcId="{E67A5D45-203E-42A4-8CF6-92ABDF40AC7D}" destId="{BF2B1A16-C2DD-4880-828D-8E4E5312CEE4}" srcOrd="0" destOrd="0" presId="urn:microsoft.com/office/officeart/2011/layout/CircleProcess"/>
    <dgm:cxn modelId="{E1BAE0BA-CF52-45A7-A788-27E7719CD63C}"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dgm:t>
        <a:bodyPr/>
        <a:lstStyle/>
        <a:p>
          <a:r>
            <a:rPr lang="en-US" dirty="0" smtClean="0"/>
            <a:t>Analyze the Text</a:t>
          </a:r>
          <a:endParaRPr lang="en-US" dirty="0"/>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solidFill>
          <a:schemeClr val="accent5">
            <a:lumMod val="75000"/>
          </a:schemeClr>
        </a:solidFill>
      </dgm:spPr>
      <dgm:t>
        <a:bodyPr/>
        <a:lstStyle/>
        <a:p>
          <a:r>
            <a:rPr lang="en-US" dirty="0" smtClean="0">
              <a:solidFill>
                <a:schemeClr val="bg1"/>
              </a:solidFill>
            </a:rPr>
            <a:t>Unpack the Prompt</a:t>
          </a:r>
          <a:endParaRPr lang="en-US" dirty="0">
            <a:solidFill>
              <a:schemeClr val="bg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BD63B032-2ED7-4365-B616-16145EF8709C}" type="presOf" srcId="{45C9CE63-25D6-443D-8455-AA5B654E1914}" destId="{378B951B-5E7A-466B-8FF1-13C1896EC1C5}" srcOrd="1" destOrd="0" presId="urn:microsoft.com/office/officeart/2011/layout/CircleProcess"/>
    <dgm:cxn modelId="{568554F0-4325-47B8-AF34-6F6F5C30174D}" type="presOf" srcId="{FF490AA0-0978-4F1A-9171-265E12746BD4}" destId="{D2894DF8-6DC8-420B-8711-77EEBAB19712}" srcOrd="0" destOrd="0" presId="urn:microsoft.com/office/officeart/2011/layout/CircleProcess"/>
    <dgm:cxn modelId="{54B89FAF-66CA-40CC-89C2-D894FF30CB3C}" type="presOf" srcId="{B8CC29B8-7899-48E8-93FE-F1DDBC1CE0AA}" destId="{2B5F220F-FD9C-4B0B-9407-89B05579E887}"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66AD3848-C7BC-408D-9E4D-920FEBBF8696}" type="presOf" srcId="{F63CE60B-3B1B-4577-A5DA-A1897CE3A781}" destId="{B068CE72-4BC6-4FC2-89CD-617CE257BF2C}" srcOrd="0" destOrd="0" presId="urn:microsoft.com/office/officeart/2011/layout/CircleProcess"/>
    <dgm:cxn modelId="{667EB5D2-2494-4635-B6DB-38968D931576}" type="presOf" srcId="{FF490AA0-0978-4F1A-9171-265E12746BD4}" destId="{245A6665-B6F1-4A02-86B7-6A3AABAD4D77}" srcOrd="1" destOrd="0" presId="urn:microsoft.com/office/officeart/2011/layout/CircleProcess"/>
    <dgm:cxn modelId="{0230624C-AD1C-4737-A964-F9A25C5A568F}" type="presOf" srcId="{B8CC29B8-7899-48E8-93FE-F1DDBC1CE0AA}" destId="{1535DF83-71CF-4D44-8C88-24F00CDF0733}" srcOrd="1" destOrd="0" presId="urn:microsoft.com/office/officeart/2011/layout/CircleProcess"/>
    <dgm:cxn modelId="{D2578295-56BD-4A23-9415-4C7BF56A2FFB}" type="presOf" srcId="{45C9CE63-25D6-443D-8455-AA5B654E1914}" destId="{BF2B1A16-C2DD-4880-828D-8E4E5312CEE4}" srcOrd="0"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C2D842B0-409F-4145-A639-BB3CD454427B}" type="presParOf" srcId="{B068CE72-4BC6-4FC2-89CD-617CE257BF2C}" destId="{DFA75AA9-9178-49E4-9325-1C988EA359F7}" srcOrd="0" destOrd="0" presId="urn:microsoft.com/office/officeart/2011/layout/CircleProcess"/>
    <dgm:cxn modelId="{74B5BABA-AB1B-4687-A8D4-09485A423213}" type="presParOf" srcId="{DFA75AA9-9178-49E4-9325-1C988EA359F7}" destId="{04DA3958-6DC8-48CC-8784-04E8D9CD898F}" srcOrd="0" destOrd="0" presId="urn:microsoft.com/office/officeart/2011/layout/CircleProcess"/>
    <dgm:cxn modelId="{98EB1260-BC92-4BF1-9B28-27DE01851D28}" type="presParOf" srcId="{B068CE72-4BC6-4FC2-89CD-617CE257BF2C}" destId="{F108A2C2-A679-4EE0-874D-CDD4339D3D74}" srcOrd="1" destOrd="0" presId="urn:microsoft.com/office/officeart/2011/layout/CircleProcess"/>
    <dgm:cxn modelId="{211C8EC1-BEFB-4CA0-9696-41CD7FA58EED}" type="presParOf" srcId="{F108A2C2-A679-4EE0-874D-CDD4339D3D74}" destId="{D2894DF8-6DC8-420B-8711-77EEBAB19712}" srcOrd="0" destOrd="0" presId="urn:microsoft.com/office/officeart/2011/layout/CircleProcess"/>
    <dgm:cxn modelId="{B15FD8DE-7B4F-44AB-88A0-02A75A9DB263}" type="presParOf" srcId="{B068CE72-4BC6-4FC2-89CD-617CE257BF2C}" destId="{245A6665-B6F1-4A02-86B7-6A3AABAD4D77}" srcOrd="2" destOrd="0" presId="urn:microsoft.com/office/officeart/2011/layout/CircleProcess"/>
    <dgm:cxn modelId="{693D9157-4789-4C5D-95E0-F6E5410B7B0C}" type="presParOf" srcId="{B068CE72-4BC6-4FC2-89CD-617CE257BF2C}" destId="{3D38974B-566F-41D8-95C4-451B1AD40DD5}" srcOrd="3" destOrd="0" presId="urn:microsoft.com/office/officeart/2011/layout/CircleProcess"/>
    <dgm:cxn modelId="{A1642A0B-A232-4BEC-A9CE-B102C149AAD2}" type="presParOf" srcId="{3D38974B-566F-41D8-95C4-451B1AD40DD5}" destId="{8FDF5A98-4CDC-4C8B-BB91-E3D52E1C8519}" srcOrd="0" destOrd="0" presId="urn:microsoft.com/office/officeart/2011/layout/CircleProcess"/>
    <dgm:cxn modelId="{D1B36123-8C7A-4C21-A0A9-2B8454FFEC24}" type="presParOf" srcId="{B068CE72-4BC6-4FC2-89CD-617CE257BF2C}" destId="{7FC1FF64-A1F8-4FBE-9D2B-D26EEAFDC1B7}" srcOrd="4" destOrd="0" presId="urn:microsoft.com/office/officeart/2011/layout/CircleProcess"/>
    <dgm:cxn modelId="{754B70C5-C7EB-45D8-9A88-AD7639F93693}" type="presParOf" srcId="{7FC1FF64-A1F8-4FBE-9D2B-D26EEAFDC1B7}" destId="{2B5F220F-FD9C-4B0B-9407-89B05579E887}" srcOrd="0" destOrd="0" presId="urn:microsoft.com/office/officeart/2011/layout/CircleProcess"/>
    <dgm:cxn modelId="{F73FECCE-06AC-4CBC-BAEB-645CB7D5F09D}" type="presParOf" srcId="{B068CE72-4BC6-4FC2-89CD-617CE257BF2C}" destId="{1535DF83-71CF-4D44-8C88-24F00CDF0733}" srcOrd="5" destOrd="0" presId="urn:microsoft.com/office/officeart/2011/layout/CircleProcess"/>
    <dgm:cxn modelId="{7D88C09D-49A7-49D3-8B3C-544609CC4CE5}" type="presParOf" srcId="{B068CE72-4BC6-4FC2-89CD-617CE257BF2C}" destId="{1ADA7BB8-EB12-4EBD-909C-0A9A55A225CC}" srcOrd="6" destOrd="0" presId="urn:microsoft.com/office/officeart/2011/layout/CircleProcess"/>
    <dgm:cxn modelId="{C0918BC9-918D-4F14-8091-703EA18699F7}" type="presParOf" srcId="{1ADA7BB8-EB12-4EBD-909C-0A9A55A225CC}" destId="{ADCB467D-03B1-4907-8EB2-2745A38341F9}" srcOrd="0" destOrd="0" presId="urn:microsoft.com/office/officeart/2011/layout/CircleProcess"/>
    <dgm:cxn modelId="{501FD102-59BA-4BDC-B773-535820C0172C}" type="presParOf" srcId="{B068CE72-4BC6-4FC2-89CD-617CE257BF2C}" destId="{E67A5D45-203E-42A4-8CF6-92ABDF40AC7D}" srcOrd="7" destOrd="0" presId="urn:microsoft.com/office/officeart/2011/layout/CircleProcess"/>
    <dgm:cxn modelId="{1C747BFE-07A1-43AE-963C-59525C6DC4DB}" type="presParOf" srcId="{E67A5D45-203E-42A4-8CF6-92ABDF40AC7D}" destId="{BF2B1A16-C2DD-4880-828D-8E4E5312CEE4}" srcOrd="0" destOrd="0" presId="urn:microsoft.com/office/officeart/2011/layout/CircleProcess"/>
    <dgm:cxn modelId="{93B886FA-5C04-4A64-863A-775AAEEF5C73}"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dgm:t>
        <a:bodyPr/>
        <a:lstStyle/>
        <a:p>
          <a:r>
            <a:rPr lang="en-US" dirty="0" smtClean="0"/>
            <a:t>Analyze the Text</a:t>
          </a:r>
          <a:endParaRPr lang="en-US" dirty="0"/>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solidFill>
          <a:schemeClr val="accent5">
            <a:lumMod val="75000"/>
          </a:schemeClr>
        </a:solidFill>
      </dgm:spPr>
      <dgm:t>
        <a:bodyPr/>
        <a:lstStyle/>
        <a:p>
          <a:r>
            <a:rPr lang="en-US" dirty="0" smtClean="0">
              <a:solidFill>
                <a:schemeClr val="bg1"/>
              </a:solidFill>
            </a:rPr>
            <a:t>Unpack the Prompt</a:t>
          </a:r>
          <a:endParaRPr lang="en-US" dirty="0">
            <a:solidFill>
              <a:schemeClr val="bg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3C3D8735-5600-49B7-AFBA-B2D04A8657B0}" srcId="{F63CE60B-3B1B-4577-A5DA-A1897CE3A781}" destId="{FF490AA0-0978-4F1A-9171-265E12746BD4}" srcOrd="2" destOrd="0" parTransId="{244DB538-3599-4B7B-BB70-527A721F8C23}" sibTransId="{3CD82D33-EF95-4D3B-8F5B-604E71F1D468}"/>
    <dgm:cxn modelId="{D5B414A9-6CAC-4C76-B6B0-197A1F51BC48}" type="presOf" srcId="{FF490AA0-0978-4F1A-9171-265E12746BD4}" destId="{D2894DF8-6DC8-420B-8711-77EEBAB19712}" srcOrd="0" destOrd="0" presId="urn:microsoft.com/office/officeart/2011/layout/CircleProcess"/>
    <dgm:cxn modelId="{E011396E-4229-4FCF-BB48-C5D23F123EE4}" type="presOf" srcId="{45C9CE63-25D6-443D-8455-AA5B654E1914}" destId="{378B951B-5E7A-466B-8FF1-13C1896EC1C5}" srcOrd="1" destOrd="0" presId="urn:microsoft.com/office/officeart/2011/layout/CircleProcess"/>
    <dgm:cxn modelId="{626F3483-2247-4F71-B382-427789CE32D1}" type="presOf" srcId="{FF490AA0-0978-4F1A-9171-265E12746BD4}" destId="{245A6665-B6F1-4A02-86B7-6A3AABAD4D77}" srcOrd="1" destOrd="0" presId="urn:microsoft.com/office/officeart/2011/layout/CircleProcess"/>
    <dgm:cxn modelId="{01A558CE-47FA-47C6-AAB6-9D01D63389F5}" type="presOf" srcId="{45C9CE63-25D6-443D-8455-AA5B654E1914}" destId="{BF2B1A16-C2DD-4880-828D-8E4E5312CEE4}" srcOrd="0" destOrd="0" presId="urn:microsoft.com/office/officeart/2011/layout/CircleProcess"/>
    <dgm:cxn modelId="{B5F2FFFA-74EC-4380-9C33-65AF2190601B}" type="presOf" srcId="{F63CE60B-3B1B-4577-A5DA-A1897CE3A781}" destId="{B068CE72-4BC6-4FC2-89CD-617CE257BF2C}" srcOrd="0" destOrd="0" presId="urn:microsoft.com/office/officeart/2011/layout/CircleProcess"/>
    <dgm:cxn modelId="{27C1AB3E-75F9-4523-9B88-7E1917F92C43}" type="presOf" srcId="{B8CC29B8-7899-48E8-93FE-F1DDBC1CE0AA}" destId="{1535DF83-71CF-4D44-8C88-24F00CDF0733}" srcOrd="1" destOrd="0" presId="urn:microsoft.com/office/officeart/2011/layout/CircleProcess"/>
    <dgm:cxn modelId="{7042DEAA-7F16-4B93-9A5C-545B7D61811F}" type="presOf" srcId="{B8CC29B8-7899-48E8-93FE-F1DDBC1CE0AA}" destId="{2B5F220F-FD9C-4B0B-9407-89B05579E887}"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D480F492-3382-465E-9FE6-88F268C9F166}" srcId="{F63CE60B-3B1B-4577-A5DA-A1897CE3A781}" destId="{45C9CE63-25D6-443D-8455-AA5B654E1914}" srcOrd="0" destOrd="0" parTransId="{36362A02-0297-4394-99D4-399BDD90BC0C}" sibTransId="{9E83A4F9-EE93-48B2-9679-DAAD250E2B48}"/>
    <dgm:cxn modelId="{7493898C-FCA8-4CDE-9001-128E70542492}" type="presParOf" srcId="{B068CE72-4BC6-4FC2-89CD-617CE257BF2C}" destId="{DFA75AA9-9178-49E4-9325-1C988EA359F7}" srcOrd="0" destOrd="0" presId="urn:microsoft.com/office/officeart/2011/layout/CircleProcess"/>
    <dgm:cxn modelId="{33321D76-2D6A-4FDC-9888-464684D8282E}" type="presParOf" srcId="{DFA75AA9-9178-49E4-9325-1C988EA359F7}" destId="{04DA3958-6DC8-48CC-8784-04E8D9CD898F}" srcOrd="0" destOrd="0" presId="urn:microsoft.com/office/officeart/2011/layout/CircleProcess"/>
    <dgm:cxn modelId="{65C82108-B69D-48CB-9942-348F88B12582}" type="presParOf" srcId="{B068CE72-4BC6-4FC2-89CD-617CE257BF2C}" destId="{F108A2C2-A679-4EE0-874D-CDD4339D3D74}" srcOrd="1" destOrd="0" presId="urn:microsoft.com/office/officeart/2011/layout/CircleProcess"/>
    <dgm:cxn modelId="{B1022646-1E34-42EA-A520-6E8BBA86AD7F}" type="presParOf" srcId="{F108A2C2-A679-4EE0-874D-CDD4339D3D74}" destId="{D2894DF8-6DC8-420B-8711-77EEBAB19712}" srcOrd="0" destOrd="0" presId="urn:microsoft.com/office/officeart/2011/layout/CircleProcess"/>
    <dgm:cxn modelId="{1669C47B-FF74-45E2-B4EA-710A4643F760}" type="presParOf" srcId="{B068CE72-4BC6-4FC2-89CD-617CE257BF2C}" destId="{245A6665-B6F1-4A02-86B7-6A3AABAD4D77}" srcOrd="2" destOrd="0" presId="urn:microsoft.com/office/officeart/2011/layout/CircleProcess"/>
    <dgm:cxn modelId="{87F1A71F-5285-4738-9162-6FEAA222465C}" type="presParOf" srcId="{B068CE72-4BC6-4FC2-89CD-617CE257BF2C}" destId="{3D38974B-566F-41D8-95C4-451B1AD40DD5}" srcOrd="3" destOrd="0" presId="urn:microsoft.com/office/officeart/2011/layout/CircleProcess"/>
    <dgm:cxn modelId="{3343B36E-A89F-4642-8A42-29B21DB0FFEC}" type="presParOf" srcId="{3D38974B-566F-41D8-95C4-451B1AD40DD5}" destId="{8FDF5A98-4CDC-4C8B-BB91-E3D52E1C8519}" srcOrd="0" destOrd="0" presId="urn:microsoft.com/office/officeart/2011/layout/CircleProcess"/>
    <dgm:cxn modelId="{407A5BB8-200D-4C14-B764-553F64BDAEE0}" type="presParOf" srcId="{B068CE72-4BC6-4FC2-89CD-617CE257BF2C}" destId="{7FC1FF64-A1F8-4FBE-9D2B-D26EEAFDC1B7}" srcOrd="4" destOrd="0" presId="urn:microsoft.com/office/officeart/2011/layout/CircleProcess"/>
    <dgm:cxn modelId="{3857527D-3EDF-4B8E-A0DE-1EAB5795B951}" type="presParOf" srcId="{7FC1FF64-A1F8-4FBE-9D2B-D26EEAFDC1B7}" destId="{2B5F220F-FD9C-4B0B-9407-89B05579E887}" srcOrd="0" destOrd="0" presId="urn:microsoft.com/office/officeart/2011/layout/CircleProcess"/>
    <dgm:cxn modelId="{9A9947AD-6F1C-4B30-AC99-025BDED63CA8}" type="presParOf" srcId="{B068CE72-4BC6-4FC2-89CD-617CE257BF2C}" destId="{1535DF83-71CF-4D44-8C88-24F00CDF0733}" srcOrd="5" destOrd="0" presId="urn:microsoft.com/office/officeart/2011/layout/CircleProcess"/>
    <dgm:cxn modelId="{9394D45E-735B-4191-95E6-F6D19DB21069}" type="presParOf" srcId="{B068CE72-4BC6-4FC2-89CD-617CE257BF2C}" destId="{1ADA7BB8-EB12-4EBD-909C-0A9A55A225CC}" srcOrd="6" destOrd="0" presId="urn:microsoft.com/office/officeart/2011/layout/CircleProcess"/>
    <dgm:cxn modelId="{B0627CB4-9B8E-4C53-8A7D-A3CDFD42A705}" type="presParOf" srcId="{1ADA7BB8-EB12-4EBD-909C-0A9A55A225CC}" destId="{ADCB467D-03B1-4907-8EB2-2745A38341F9}" srcOrd="0" destOrd="0" presId="urn:microsoft.com/office/officeart/2011/layout/CircleProcess"/>
    <dgm:cxn modelId="{3C090955-90F8-421E-9C5B-B05E66782D09}" type="presParOf" srcId="{B068CE72-4BC6-4FC2-89CD-617CE257BF2C}" destId="{E67A5D45-203E-42A4-8CF6-92ABDF40AC7D}" srcOrd="7" destOrd="0" presId="urn:microsoft.com/office/officeart/2011/layout/CircleProcess"/>
    <dgm:cxn modelId="{0E2CA1E7-445D-435D-9CBE-CF507ACDE042}" type="presParOf" srcId="{E67A5D45-203E-42A4-8CF6-92ABDF40AC7D}" destId="{BF2B1A16-C2DD-4880-828D-8E4E5312CEE4}" srcOrd="0" destOrd="0" presId="urn:microsoft.com/office/officeart/2011/layout/CircleProcess"/>
    <dgm:cxn modelId="{79417760-1036-4E1C-A9B8-476B345DA82C}"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dgm:t>
        <a:bodyPr/>
        <a:lstStyle/>
        <a:p>
          <a:r>
            <a:rPr lang="en-US" dirty="0" smtClean="0"/>
            <a:t>Analyze the Text</a:t>
          </a:r>
          <a:endParaRPr lang="en-US" dirty="0"/>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solidFill>
          <a:schemeClr val="accent5">
            <a:lumMod val="75000"/>
          </a:schemeClr>
        </a:solidFill>
      </dgm:spPr>
      <dgm:t>
        <a:bodyPr/>
        <a:lstStyle/>
        <a:p>
          <a:r>
            <a:rPr lang="en-US" dirty="0" smtClean="0">
              <a:solidFill>
                <a:schemeClr val="bg1"/>
              </a:solidFill>
            </a:rPr>
            <a:t>Unpack the Prompt</a:t>
          </a:r>
          <a:endParaRPr lang="en-US" dirty="0">
            <a:solidFill>
              <a:schemeClr val="bg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3C3D8735-5600-49B7-AFBA-B2D04A8657B0}" srcId="{F63CE60B-3B1B-4577-A5DA-A1897CE3A781}" destId="{FF490AA0-0978-4F1A-9171-265E12746BD4}" srcOrd="2" destOrd="0" parTransId="{244DB538-3599-4B7B-BB70-527A721F8C23}" sibTransId="{3CD82D33-EF95-4D3B-8F5B-604E71F1D468}"/>
    <dgm:cxn modelId="{5C8DF90D-CBED-4F79-AA4E-A3C52ED1A36C}" type="presOf" srcId="{F63CE60B-3B1B-4577-A5DA-A1897CE3A781}" destId="{B068CE72-4BC6-4FC2-89CD-617CE257BF2C}" srcOrd="0" destOrd="0" presId="urn:microsoft.com/office/officeart/2011/layout/CircleProcess"/>
    <dgm:cxn modelId="{E12C62AF-6295-469B-82C6-9A0FB2641930}" type="presOf" srcId="{B8CC29B8-7899-48E8-93FE-F1DDBC1CE0AA}" destId="{2B5F220F-FD9C-4B0B-9407-89B05579E887}" srcOrd="0" destOrd="0" presId="urn:microsoft.com/office/officeart/2011/layout/CircleProcess"/>
    <dgm:cxn modelId="{724C2F11-1DC3-4DDF-A344-51D89C6F50D6}" type="presOf" srcId="{B8CC29B8-7899-48E8-93FE-F1DDBC1CE0AA}" destId="{1535DF83-71CF-4D44-8C88-24F00CDF0733}" srcOrd="1" destOrd="0" presId="urn:microsoft.com/office/officeart/2011/layout/CircleProcess"/>
    <dgm:cxn modelId="{A6E02383-1CB1-47CA-87D9-EF19B2568C6E}" type="presOf" srcId="{FF490AA0-0978-4F1A-9171-265E12746BD4}" destId="{245A6665-B6F1-4A02-86B7-6A3AABAD4D77}" srcOrd="1" destOrd="0" presId="urn:microsoft.com/office/officeart/2011/layout/CircleProcess"/>
    <dgm:cxn modelId="{DB2898F1-4035-4866-BEBE-0BDE90837AB2}" type="presOf" srcId="{45C9CE63-25D6-443D-8455-AA5B654E1914}" destId="{BF2B1A16-C2DD-4880-828D-8E4E5312CEE4}" srcOrd="0" destOrd="0" presId="urn:microsoft.com/office/officeart/2011/layout/CircleProcess"/>
    <dgm:cxn modelId="{899B8EB2-087B-480C-99DB-2398578D3582}" type="presOf" srcId="{45C9CE63-25D6-443D-8455-AA5B654E1914}" destId="{378B951B-5E7A-466B-8FF1-13C1896EC1C5}" srcOrd="1"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B150D264-5E22-4FF9-B77D-3BBC66DFBF26}" type="presOf" srcId="{FF490AA0-0978-4F1A-9171-265E12746BD4}" destId="{D2894DF8-6DC8-420B-8711-77EEBAB19712}" srcOrd="0"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3F63D3A2-4DE3-4A2B-BB78-D8B3655FEED9}" type="presParOf" srcId="{B068CE72-4BC6-4FC2-89CD-617CE257BF2C}" destId="{DFA75AA9-9178-49E4-9325-1C988EA359F7}" srcOrd="0" destOrd="0" presId="urn:microsoft.com/office/officeart/2011/layout/CircleProcess"/>
    <dgm:cxn modelId="{C947584E-C083-436B-9000-CAE60EC3C223}" type="presParOf" srcId="{DFA75AA9-9178-49E4-9325-1C988EA359F7}" destId="{04DA3958-6DC8-48CC-8784-04E8D9CD898F}" srcOrd="0" destOrd="0" presId="urn:microsoft.com/office/officeart/2011/layout/CircleProcess"/>
    <dgm:cxn modelId="{736D648E-6841-4AE2-A687-140123B003D5}" type="presParOf" srcId="{B068CE72-4BC6-4FC2-89CD-617CE257BF2C}" destId="{F108A2C2-A679-4EE0-874D-CDD4339D3D74}" srcOrd="1" destOrd="0" presId="urn:microsoft.com/office/officeart/2011/layout/CircleProcess"/>
    <dgm:cxn modelId="{6E3FF6CE-A7EC-4A48-850D-DB26EAEB2987}" type="presParOf" srcId="{F108A2C2-A679-4EE0-874D-CDD4339D3D74}" destId="{D2894DF8-6DC8-420B-8711-77EEBAB19712}" srcOrd="0" destOrd="0" presId="urn:microsoft.com/office/officeart/2011/layout/CircleProcess"/>
    <dgm:cxn modelId="{3E8339AC-477E-4F62-B017-BA7E8C0A5369}" type="presParOf" srcId="{B068CE72-4BC6-4FC2-89CD-617CE257BF2C}" destId="{245A6665-B6F1-4A02-86B7-6A3AABAD4D77}" srcOrd="2" destOrd="0" presId="urn:microsoft.com/office/officeart/2011/layout/CircleProcess"/>
    <dgm:cxn modelId="{0D2FFABE-B83A-4FDF-813B-1DA10610841A}" type="presParOf" srcId="{B068CE72-4BC6-4FC2-89CD-617CE257BF2C}" destId="{3D38974B-566F-41D8-95C4-451B1AD40DD5}" srcOrd="3" destOrd="0" presId="urn:microsoft.com/office/officeart/2011/layout/CircleProcess"/>
    <dgm:cxn modelId="{F8E1455E-D568-4FB9-AD29-D2EE637325E5}" type="presParOf" srcId="{3D38974B-566F-41D8-95C4-451B1AD40DD5}" destId="{8FDF5A98-4CDC-4C8B-BB91-E3D52E1C8519}" srcOrd="0" destOrd="0" presId="urn:microsoft.com/office/officeart/2011/layout/CircleProcess"/>
    <dgm:cxn modelId="{C59F4CCA-FF4E-42B9-AB49-420879D0A8AC}" type="presParOf" srcId="{B068CE72-4BC6-4FC2-89CD-617CE257BF2C}" destId="{7FC1FF64-A1F8-4FBE-9D2B-D26EEAFDC1B7}" srcOrd="4" destOrd="0" presId="urn:microsoft.com/office/officeart/2011/layout/CircleProcess"/>
    <dgm:cxn modelId="{0891C57E-3BCA-447B-8EAC-C5F4CA209C1F}" type="presParOf" srcId="{7FC1FF64-A1F8-4FBE-9D2B-D26EEAFDC1B7}" destId="{2B5F220F-FD9C-4B0B-9407-89B05579E887}" srcOrd="0" destOrd="0" presId="urn:microsoft.com/office/officeart/2011/layout/CircleProcess"/>
    <dgm:cxn modelId="{7CB5858A-AD9F-4277-9D1F-937102A47735}" type="presParOf" srcId="{B068CE72-4BC6-4FC2-89CD-617CE257BF2C}" destId="{1535DF83-71CF-4D44-8C88-24F00CDF0733}" srcOrd="5" destOrd="0" presId="urn:microsoft.com/office/officeart/2011/layout/CircleProcess"/>
    <dgm:cxn modelId="{ABB5A251-F2D4-4B0E-A061-A2A69D248FE5}" type="presParOf" srcId="{B068CE72-4BC6-4FC2-89CD-617CE257BF2C}" destId="{1ADA7BB8-EB12-4EBD-909C-0A9A55A225CC}" srcOrd="6" destOrd="0" presId="urn:microsoft.com/office/officeart/2011/layout/CircleProcess"/>
    <dgm:cxn modelId="{BFB1E6CA-F96B-485F-8396-282002EB3227}" type="presParOf" srcId="{1ADA7BB8-EB12-4EBD-909C-0A9A55A225CC}" destId="{ADCB467D-03B1-4907-8EB2-2745A38341F9}" srcOrd="0" destOrd="0" presId="urn:microsoft.com/office/officeart/2011/layout/CircleProcess"/>
    <dgm:cxn modelId="{45C57260-687A-4986-9F92-E455386A87A5}" type="presParOf" srcId="{B068CE72-4BC6-4FC2-89CD-617CE257BF2C}" destId="{E67A5D45-203E-42A4-8CF6-92ABDF40AC7D}" srcOrd="7" destOrd="0" presId="urn:microsoft.com/office/officeart/2011/layout/CircleProcess"/>
    <dgm:cxn modelId="{F55646C1-2986-41FD-8AA5-CDA23237DC6D}" type="presParOf" srcId="{E67A5D45-203E-42A4-8CF6-92ABDF40AC7D}" destId="{BF2B1A16-C2DD-4880-828D-8E4E5312CEE4}" srcOrd="0" destOrd="0" presId="urn:microsoft.com/office/officeart/2011/layout/CircleProcess"/>
    <dgm:cxn modelId="{8BE66918-EF8F-44C5-AC5D-6050CD7897E7}"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dgm:t>
        <a:bodyPr/>
        <a:lstStyle/>
        <a:p>
          <a:r>
            <a:rPr lang="en-US" dirty="0" smtClean="0"/>
            <a:t>Analyze the Text</a:t>
          </a:r>
          <a:endParaRPr lang="en-US" dirty="0"/>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solidFill>
          <a:schemeClr val="accent5">
            <a:lumMod val="75000"/>
          </a:schemeClr>
        </a:solidFill>
      </dgm:spPr>
      <dgm:t>
        <a:bodyPr/>
        <a:lstStyle/>
        <a:p>
          <a:r>
            <a:rPr lang="en-US" dirty="0" smtClean="0">
              <a:solidFill>
                <a:schemeClr val="bg1"/>
              </a:solidFill>
            </a:rPr>
            <a:t>Unpack the Prompt</a:t>
          </a:r>
          <a:endParaRPr lang="en-US" dirty="0">
            <a:solidFill>
              <a:schemeClr val="bg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A9EE4F83-B068-49CE-A79C-B0D2B984B42A}" type="presOf" srcId="{45C9CE63-25D6-443D-8455-AA5B654E1914}" destId="{BF2B1A16-C2DD-4880-828D-8E4E5312CEE4}" srcOrd="0" destOrd="0" presId="urn:microsoft.com/office/officeart/2011/layout/CircleProcess"/>
    <dgm:cxn modelId="{5B4E3CC4-7CF8-4089-B3F3-7EB29E990DA9}" type="presOf" srcId="{FF490AA0-0978-4F1A-9171-265E12746BD4}" destId="{245A6665-B6F1-4A02-86B7-6A3AABAD4D77}" srcOrd="1"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C41F72B7-DBC1-46AD-9F51-0B1B1FD03490}" type="presOf" srcId="{FF490AA0-0978-4F1A-9171-265E12746BD4}" destId="{D2894DF8-6DC8-420B-8711-77EEBAB19712}" srcOrd="0" destOrd="0" presId="urn:microsoft.com/office/officeart/2011/layout/CircleProcess"/>
    <dgm:cxn modelId="{A45FEC59-CB21-4065-BF76-625F38F79865}" type="presOf" srcId="{B8CC29B8-7899-48E8-93FE-F1DDBC1CE0AA}" destId="{2B5F220F-FD9C-4B0B-9407-89B05579E887}" srcOrd="0"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D0E306BF-F650-4EBA-BE19-281F6A07FE10}" type="presOf" srcId="{F63CE60B-3B1B-4577-A5DA-A1897CE3A781}" destId="{B068CE72-4BC6-4FC2-89CD-617CE257BF2C}" srcOrd="0" destOrd="0" presId="urn:microsoft.com/office/officeart/2011/layout/CircleProcess"/>
    <dgm:cxn modelId="{87D7A647-10F9-4C18-A2CD-572FAF387897}" type="presOf" srcId="{B8CC29B8-7899-48E8-93FE-F1DDBC1CE0AA}" destId="{1535DF83-71CF-4D44-8C88-24F00CDF0733}" srcOrd="1" destOrd="0" presId="urn:microsoft.com/office/officeart/2011/layout/CircleProcess"/>
    <dgm:cxn modelId="{88941E21-CB4F-4902-8437-4F117B182913}" type="presOf" srcId="{45C9CE63-25D6-443D-8455-AA5B654E1914}" destId="{378B951B-5E7A-466B-8FF1-13C1896EC1C5}" srcOrd="1" destOrd="0" presId="urn:microsoft.com/office/officeart/2011/layout/CircleProcess"/>
    <dgm:cxn modelId="{6FEC2A08-C618-4CE3-AB26-C54EA47736E6}" type="presParOf" srcId="{B068CE72-4BC6-4FC2-89CD-617CE257BF2C}" destId="{DFA75AA9-9178-49E4-9325-1C988EA359F7}" srcOrd="0" destOrd="0" presId="urn:microsoft.com/office/officeart/2011/layout/CircleProcess"/>
    <dgm:cxn modelId="{224BECBD-6273-4BE4-845E-CA20897B84C3}" type="presParOf" srcId="{DFA75AA9-9178-49E4-9325-1C988EA359F7}" destId="{04DA3958-6DC8-48CC-8784-04E8D9CD898F}" srcOrd="0" destOrd="0" presId="urn:microsoft.com/office/officeart/2011/layout/CircleProcess"/>
    <dgm:cxn modelId="{BD076E41-1B6A-4E20-9D32-163BC2DD5495}" type="presParOf" srcId="{B068CE72-4BC6-4FC2-89CD-617CE257BF2C}" destId="{F108A2C2-A679-4EE0-874D-CDD4339D3D74}" srcOrd="1" destOrd="0" presId="urn:microsoft.com/office/officeart/2011/layout/CircleProcess"/>
    <dgm:cxn modelId="{A45E3851-C156-4B9A-9C60-386CF224AC0B}" type="presParOf" srcId="{F108A2C2-A679-4EE0-874D-CDD4339D3D74}" destId="{D2894DF8-6DC8-420B-8711-77EEBAB19712}" srcOrd="0" destOrd="0" presId="urn:microsoft.com/office/officeart/2011/layout/CircleProcess"/>
    <dgm:cxn modelId="{000FEA26-1E10-41C1-9173-83DE4F264251}" type="presParOf" srcId="{B068CE72-4BC6-4FC2-89CD-617CE257BF2C}" destId="{245A6665-B6F1-4A02-86B7-6A3AABAD4D77}" srcOrd="2" destOrd="0" presId="urn:microsoft.com/office/officeart/2011/layout/CircleProcess"/>
    <dgm:cxn modelId="{6C7361F2-B220-4C47-BC7D-6E184F983565}" type="presParOf" srcId="{B068CE72-4BC6-4FC2-89CD-617CE257BF2C}" destId="{3D38974B-566F-41D8-95C4-451B1AD40DD5}" srcOrd="3" destOrd="0" presId="urn:microsoft.com/office/officeart/2011/layout/CircleProcess"/>
    <dgm:cxn modelId="{27027B13-453A-4466-8BB3-9334AD0F3F2B}" type="presParOf" srcId="{3D38974B-566F-41D8-95C4-451B1AD40DD5}" destId="{8FDF5A98-4CDC-4C8B-BB91-E3D52E1C8519}" srcOrd="0" destOrd="0" presId="urn:microsoft.com/office/officeart/2011/layout/CircleProcess"/>
    <dgm:cxn modelId="{B7D102FF-7A5E-40F5-A538-774C5214F954}" type="presParOf" srcId="{B068CE72-4BC6-4FC2-89CD-617CE257BF2C}" destId="{7FC1FF64-A1F8-4FBE-9D2B-D26EEAFDC1B7}" srcOrd="4" destOrd="0" presId="urn:microsoft.com/office/officeart/2011/layout/CircleProcess"/>
    <dgm:cxn modelId="{14917D5E-8B36-4B4F-9020-08028877A0E6}" type="presParOf" srcId="{7FC1FF64-A1F8-4FBE-9D2B-D26EEAFDC1B7}" destId="{2B5F220F-FD9C-4B0B-9407-89B05579E887}" srcOrd="0" destOrd="0" presId="urn:microsoft.com/office/officeart/2011/layout/CircleProcess"/>
    <dgm:cxn modelId="{50576F5E-F6A1-45E6-A553-5315D856D988}" type="presParOf" srcId="{B068CE72-4BC6-4FC2-89CD-617CE257BF2C}" destId="{1535DF83-71CF-4D44-8C88-24F00CDF0733}" srcOrd="5" destOrd="0" presId="urn:microsoft.com/office/officeart/2011/layout/CircleProcess"/>
    <dgm:cxn modelId="{C20A7F91-53AB-4622-A967-EC87C7FC3C39}" type="presParOf" srcId="{B068CE72-4BC6-4FC2-89CD-617CE257BF2C}" destId="{1ADA7BB8-EB12-4EBD-909C-0A9A55A225CC}" srcOrd="6" destOrd="0" presId="urn:microsoft.com/office/officeart/2011/layout/CircleProcess"/>
    <dgm:cxn modelId="{B0BAA379-FE86-455E-A677-C31019CEDA54}" type="presParOf" srcId="{1ADA7BB8-EB12-4EBD-909C-0A9A55A225CC}" destId="{ADCB467D-03B1-4907-8EB2-2745A38341F9}" srcOrd="0" destOrd="0" presId="urn:microsoft.com/office/officeart/2011/layout/CircleProcess"/>
    <dgm:cxn modelId="{FEC8C0E5-8E76-4400-9B5E-20591B4EF9BD}" type="presParOf" srcId="{B068CE72-4BC6-4FC2-89CD-617CE257BF2C}" destId="{E67A5D45-203E-42A4-8CF6-92ABDF40AC7D}" srcOrd="7" destOrd="0" presId="urn:microsoft.com/office/officeart/2011/layout/CircleProcess"/>
    <dgm:cxn modelId="{0FB6FB97-9B95-4D3B-A69A-594DB9305081}" type="presParOf" srcId="{E67A5D45-203E-42A4-8CF6-92ABDF40AC7D}" destId="{BF2B1A16-C2DD-4880-828D-8E4E5312CEE4}" srcOrd="0" destOrd="0" presId="urn:microsoft.com/office/officeart/2011/layout/CircleProcess"/>
    <dgm:cxn modelId="{09E39963-9B87-490A-B341-AA5BF951B91C}"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3C3D8735-5600-49B7-AFBA-B2D04A8657B0}" srcId="{F63CE60B-3B1B-4577-A5DA-A1897CE3A781}" destId="{FF490AA0-0978-4F1A-9171-265E12746BD4}" srcOrd="2" destOrd="0" parTransId="{244DB538-3599-4B7B-BB70-527A721F8C23}" sibTransId="{3CD82D33-EF95-4D3B-8F5B-604E71F1D468}"/>
    <dgm:cxn modelId="{AED4488A-5691-4343-9307-FB3DBF239C55}" type="presOf" srcId="{45C9CE63-25D6-443D-8455-AA5B654E1914}" destId="{378B951B-5E7A-466B-8FF1-13C1896EC1C5}" srcOrd="1" destOrd="0" presId="urn:microsoft.com/office/officeart/2011/layout/CircleProcess"/>
    <dgm:cxn modelId="{E9AA52A1-4FC0-4A83-8E1E-C208BA346486}" type="presOf" srcId="{B8CC29B8-7899-48E8-93FE-F1DDBC1CE0AA}" destId="{1535DF83-71CF-4D44-8C88-24F00CDF0733}" srcOrd="1" destOrd="0" presId="urn:microsoft.com/office/officeart/2011/layout/CircleProcess"/>
    <dgm:cxn modelId="{9C53E8B5-A052-43C2-821B-B4B185A89BBE}" type="presOf" srcId="{FF490AA0-0978-4F1A-9171-265E12746BD4}" destId="{D2894DF8-6DC8-420B-8711-77EEBAB19712}" srcOrd="0" destOrd="0" presId="urn:microsoft.com/office/officeart/2011/layout/CircleProcess"/>
    <dgm:cxn modelId="{BF357F76-BBAE-466F-A008-1CBD95FBEA5F}" type="presOf" srcId="{FF490AA0-0978-4F1A-9171-265E12746BD4}" destId="{245A6665-B6F1-4A02-86B7-6A3AABAD4D77}" srcOrd="1" destOrd="0" presId="urn:microsoft.com/office/officeart/2011/layout/CircleProcess"/>
    <dgm:cxn modelId="{625D2772-45B1-4642-9029-A06FE4D5120D}" type="presOf" srcId="{F63CE60B-3B1B-4577-A5DA-A1897CE3A781}" destId="{B068CE72-4BC6-4FC2-89CD-617CE257BF2C}" srcOrd="0" destOrd="0" presId="urn:microsoft.com/office/officeart/2011/layout/CircleProcess"/>
    <dgm:cxn modelId="{0E5CD17B-4711-49AC-B4FE-58B9FD51EECE}" type="presOf" srcId="{45C9CE63-25D6-443D-8455-AA5B654E1914}" destId="{BF2B1A16-C2DD-4880-828D-8E4E5312CEE4}"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49D7A4E2-168E-4DE0-98A9-1EC9AE602B1C}" type="presOf" srcId="{B8CC29B8-7899-48E8-93FE-F1DDBC1CE0AA}" destId="{2B5F220F-FD9C-4B0B-9407-89B05579E887}" srcOrd="0"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4212A2CE-213A-42D4-9403-22F310E34ADD}" type="presParOf" srcId="{B068CE72-4BC6-4FC2-89CD-617CE257BF2C}" destId="{DFA75AA9-9178-49E4-9325-1C988EA359F7}" srcOrd="0" destOrd="0" presId="urn:microsoft.com/office/officeart/2011/layout/CircleProcess"/>
    <dgm:cxn modelId="{F20B3C3A-12B3-47C5-8617-9DB680EA85FB}" type="presParOf" srcId="{DFA75AA9-9178-49E4-9325-1C988EA359F7}" destId="{04DA3958-6DC8-48CC-8784-04E8D9CD898F}" srcOrd="0" destOrd="0" presId="urn:microsoft.com/office/officeart/2011/layout/CircleProcess"/>
    <dgm:cxn modelId="{0BA62C1C-C352-4655-8D93-10FA00D759AE}" type="presParOf" srcId="{B068CE72-4BC6-4FC2-89CD-617CE257BF2C}" destId="{F108A2C2-A679-4EE0-874D-CDD4339D3D74}" srcOrd="1" destOrd="0" presId="urn:microsoft.com/office/officeart/2011/layout/CircleProcess"/>
    <dgm:cxn modelId="{E5C71DA0-0989-47E4-8C71-5ACA259C6079}" type="presParOf" srcId="{F108A2C2-A679-4EE0-874D-CDD4339D3D74}" destId="{D2894DF8-6DC8-420B-8711-77EEBAB19712}" srcOrd="0" destOrd="0" presId="urn:microsoft.com/office/officeart/2011/layout/CircleProcess"/>
    <dgm:cxn modelId="{3AEB493A-6511-4847-BE66-2352D8F9DE33}" type="presParOf" srcId="{B068CE72-4BC6-4FC2-89CD-617CE257BF2C}" destId="{245A6665-B6F1-4A02-86B7-6A3AABAD4D77}" srcOrd="2" destOrd="0" presId="urn:microsoft.com/office/officeart/2011/layout/CircleProcess"/>
    <dgm:cxn modelId="{F8BEF258-233B-4F8F-B7FF-0030D0439B8D}" type="presParOf" srcId="{B068CE72-4BC6-4FC2-89CD-617CE257BF2C}" destId="{3D38974B-566F-41D8-95C4-451B1AD40DD5}" srcOrd="3" destOrd="0" presId="urn:microsoft.com/office/officeart/2011/layout/CircleProcess"/>
    <dgm:cxn modelId="{8688E172-901D-4114-8717-C99D386D549D}" type="presParOf" srcId="{3D38974B-566F-41D8-95C4-451B1AD40DD5}" destId="{8FDF5A98-4CDC-4C8B-BB91-E3D52E1C8519}" srcOrd="0" destOrd="0" presId="urn:microsoft.com/office/officeart/2011/layout/CircleProcess"/>
    <dgm:cxn modelId="{09769838-5117-4BE9-A9FB-55D217506E78}" type="presParOf" srcId="{B068CE72-4BC6-4FC2-89CD-617CE257BF2C}" destId="{7FC1FF64-A1F8-4FBE-9D2B-D26EEAFDC1B7}" srcOrd="4" destOrd="0" presId="urn:microsoft.com/office/officeart/2011/layout/CircleProcess"/>
    <dgm:cxn modelId="{A12F7CC8-EB80-4D84-B4E8-4FCA1C020911}" type="presParOf" srcId="{7FC1FF64-A1F8-4FBE-9D2B-D26EEAFDC1B7}" destId="{2B5F220F-FD9C-4B0B-9407-89B05579E887}" srcOrd="0" destOrd="0" presId="urn:microsoft.com/office/officeart/2011/layout/CircleProcess"/>
    <dgm:cxn modelId="{3B9B0987-46EB-4BF6-820A-38B461EAA494}" type="presParOf" srcId="{B068CE72-4BC6-4FC2-89CD-617CE257BF2C}" destId="{1535DF83-71CF-4D44-8C88-24F00CDF0733}" srcOrd="5" destOrd="0" presId="urn:microsoft.com/office/officeart/2011/layout/CircleProcess"/>
    <dgm:cxn modelId="{EE18FFAC-8632-4406-BEC6-090E6810C41A}" type="presParOf" srcId="{B068CE72-4BC6-4FC2-89CD-617CE257BF2C}" destId="{1ADA7BB8-EB12-4EBD-909C-0A9A55A225CC}" srcOrd="6" destOrd="0" presId="urn:microsoft.com/office/officeart/2011/layout/CircleProcess"/>
    <dgm:cxn modelId="{F09A63AF-F496-4E61-B56F-E4DB42E01E84}" type="presParOf" srcId="{1ADA7BB8-EB12-4EBD-909C-0A9A55A225CC}" destId="{ADCB467D-03B1-4907-8EB2-2745A38341F9}" srcOrd="0" destOrd="0" presId="urn:microsoft.com/office/officeart/2011/layout/CircleProcess"/>
    <dgm:cxn modelId="{23B61779-0814-4EEE-B9E5-D85195B76DEB}" type="presParOf" srcId="{B068CE72-4BC6-4FC2-89CD-617CE257BF2C}" destId="{E67A5D45-203E-42A4-8CF6-92ABDF40AC7D}" srcOrd="7" destOrd="0" presId="urn:microsoft.com/office/officeart/2011/layout/CircleProcess"/>
    <dgm:cxn modelId="{44B4FC85-7211-466E-B47B-9A4FDD5CCE5F}" type="presParOf" srcId="{E67A5D45-203E-42A4-8CF6-92ABDF40AC7D}" destId="{BF2B1A16-C2DD-4880-828D-8E4E5312CEE4}" srcOrd="0" destOrd="0" presId="urn:microsoft.com/office/officeart/2011/layout/CircleProcess"/>
    <dgm:cxn modelId="{6BA363AA-5FDC-44DB-9E7A-D9CA9F2D092D}"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3C3D8735-5600-49B7-AFBA-B2D04A8657B0}" srcId="{F63CE60B-3B1B-4577-A5DA-A1897CE3A781}" destId="{FF490AA0-0978-4F1A-9171-265E12746BD4}" srcOrd="2" destOrd="0" parTransId="{244DB538-3599-4B7B-BB70-527A721F8C23}" sibTransId="{3CD82D33-EF95-4D3B-8F5B-604E71F1D468}"/>
    <dgm:cxn modelId="{DB6DCD51-ED72-4BB8-9882-8B29E1CC07A5}" type="presOf" srcId="{45C9CE63-25D6-443D-8455-AA5B654E1914}" destId="{BF2B1A16-C2DD-4880-828D-8E4E5312CEE4}" srcOrd="0" destOrd="0" presId="urn:microsoft.com/office/officeart/2011/layout/CircleProcess"/>
    <dgm:cxn modelId="{BBE1ED2A-4CFE-44BC-A777-F07EC72DD8CC}" type="presOf" srcId="{FF490AA0-0978-4F1A-9171-265E12746BD4}" destId="{D2894DF8-6DC8-420B-8711-77EEBAB19712}" srcOrd="0" destOrd="0" presId="urn:microsoft.com/office/officeart/2011/layout/CircleProcess"/>
    <dgm:cxn modelId="{AE071161-464C-42AB-A976-AF3284564A6D}" type="presOf" srcId="{45C9CE63-25D6-443D-8455-AA5B654E1914}" destId="{378B951B-5E7A-466B-8FF1-13C1896EC1C5}" srcOrd="1" destOrd="0" presId="urn:microsoft.com/office/officeart/2011/layout/CircleProcess"/>
    <dgm:cxn modelId="{D88EE081-98F5-468D-B600-A4C661AF7ADD}" type="presOf" srcId="{F63CE60B-3B1B-4577-A5DA-A1897CE3A781}" destId="{B068CE72-4BC6-4FC2-89CD-617CE257BF2C}" srcOrd="0" destOrd="0" presId="urn:microsoft.com/office/officeart/2011/layout/CircleProcess"/>
    <dgm:cxn modelId="{31D93AF3-EA43-4894-90A2-27782CDC972B}" type="presOf" srcId="{FF490AA0-0978-4F1A-9171-265E12746BD4}" destId="{245A6665-B6F1-4A02-86B7-6A3AABAD4D77}" srcOrd="1" destOrd="0" presId="urn:microsoft.com/office/officeart/2011/layout/CircleProcess"/>
    <dgm:cxn modelId="{9A1E698F-AAEE-4CB1-84BF-0C73374E63E3}" type="presOf" srcId="{B8CC29B8-7899-48E8-93FE-F1DDBC1CE0AA}" destId="{2B5F220F-FD9C-4B0B-9407-89B05579E887}" srcOrd="0" destOrd="0" presId="urn:microsoft.com/office/officeart/2011/layout/CircleProcess"/>
    <dgm:cxn modelId="{94285DD7-C974-4690-8FA3-ABF234CB769B}" type="presOf" srcId="{B8CC29B8-7899-48E8-93FE-F1DDBC1CE0AA}" destId="{1535DF83-71CF-4D44-8C88-24F00CDF0733}" srcOrd="1"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D480F492-3382-465E-9FE6-88F268C9F166}" srcId="{F63CE60B-3B1B-4577-A5DA-A1897CE3A781}" destId="{45C9CE63-25D6-443D-8455-AA5B654E1914}" srcOrd="0" destOrd="0" parTransId="{36362A02-0297-4394-99D4-399BDD90BC0C}" sibTransId="{9E83A4F9-EE93-48B2-9679-DAAD250E2B48}"/>
    <dgm:cxn modelId="{79EAB775-D138-4B89-BFBE-6ED18D28F66B}" type="presParOf" srcId="{B068CE72-4BC6-4FC2-89CD-617CE257BF2C}" destId="{DFA75AA9-9178-49E4-9325-1C988EA359F7}" srcOrd="0" destOrd="0" presId="urn:microsoft.com/office/officeart/2011/layout/CircleProcess"/>
    <dgm:cxn modelId="{EE599BBA-206D-4AA2-A75B-63876162598E}" type="presParOf" srcId="{DFA75AA9-9178-49E4-9325-1C988EA359F7}" destId="{04DA3958-6DC8-48CC-8784-04E8D9CD898F}" srcOrd="0" destOrd="0" presId="urn:microsoft.com/office/officeart/2011/layout/CircleProcess"/>
    <dgm:cxn modelId="{CB6733F4-0963-44AC-904F-18712E6BF012}" type="presParOf" srcId="{B068CE72-4BC6-4FC2-89CD-617CE257BF2C}" destId="{F108A2C2-A679-4EE0-874D-CDD4339D3D74}" srcOrd="1" destOrd="0" presId="urn:microsoft.com/office/officeart/2011/layout/CircleProcess"/>
    <dgm:cxn modelId="{5D52B67C-D8DA-439D-ADC5-51DDE169129B}" type="presParOf" srcId="{F108A2C2-A679-4EE0-874D-CDD4339D3D74}" destId="{D2894DF8-6DC8-420B-8711-77EEBAB19712}" srcOrd="0" destOrd="0" presId="urn:microsoft.com/office/officeart/2011/layout/CircleProcess"/>
    <dgm:cxn modelId="{60EDC6EB-3C33-4EDC-818D-736158FD1CD7}" type="presParOf" srcId="{B068CE72-4BC6-4FC2-89CD-617CE257BF2C}" destId="{245A6665-B6F1-4A02-86B7-6A3AABAD4D77}" srcOrd="2" destOrd="0" presId="urn:microsoft.com/office/officeart/2011/layout/CircleProcess"/>
    <dgm:cxn modelId="{FE2274E5-2E4D-461E-BEB8-D60AA95FFCE4}" type="presParOf" srcId="{B068CE72-4BC6-4FC2-89CD-617CE257BF2C}" destId="{3D38974B-566F-41D8-95C4-451B1AD40DD5}" srcOrd="3" destOrd="0" presId="urn:microsoft.com/office/officeart/2011/layout/CircleProcess"/>
    <dgm:cxn modelId="{ECE81314-21B0-49A7-87C8-8A488B090A0A}" type="presParOf" srcId="{3D38974B-566F-41D8-95C4-451B1AD40DD5}" destId="{8FDF5A98-4CDC-4C8B-BB91-E3D52E1C8519}" srcOrd="0" destOrd="0" presId="urn:microsoft.com/office/officeart/2011/layout/CircleProcess"/>
    <dgm:cxn modelId="{7896E7BA-3CC2-4F3A-958B-F242ED488FC6}" type="presParOf" srcId="{B068CE72-4BC6-4FC2-89CD-617CE257BF2C}" destId="{7FC1FF64-A1F8-4FBE-9D2B-D26EEAFDC1B7}" srcOrd="4" destOrd="0" presId="urn:microsoft.com/office/officeart/2011/layout/CircleProcess"/>
    <dgm:cxn modelId="{0E9DB129-3FB2-4683-9E22-70AA7363EAB9}" type="presParOf" srcId="{7FC1FF64-A1F8-4FBE-9D2B-D26EEAFDC1B7}" destId="{2B5F220F-FD9C-4B0B-9407-89B05579E887}" srcOrd="0" destOrd="0" presId="urn:microsoft.com/office/officeart/2011/layout/CircleProcess"/>
    <dgm:cxn modelId="{7F72AC91-0687-47BD-8870-53FB6273043E}" type="presParOf" srcId="{B068CE72-4BC6-4FC2-89CD-617CE257BF2C}" destId="{1535DF83-71CF-4D44-8C88-24F00CDF0733}" srcOrd="5" destOrd="0" presId="urn:microsoft.com/office/officeart/2011/layout/CircleProcess"/>
    <dgm:cxn modelId="{59DF4765-E763-4EF3-83A3-81C1330B5F8F}" type="presParOf" srcId="{B068CE72-4BC6-4FC2-89CD-617CE257BF2C}" destId="{1ADA7BB8-EB12-4EBD-909C-0A9A55A225CC}" srcOrd="6" destOrd="0" presId="urn:microsoft.com/office/officeart/2011/layout/CircleProcess"/>
    <dgm:cxn modelId="{273390D2-1574-4B63-BA1F-2C8C75E35C13}" type="presParOf" srcId="{1ADA7BB8-EB12-4EBD-909C-0A9A55A225CC}" destId="{ADCB467D-03B1-4907-8EB2-2745A38341F9}" srcOrd="0" destOrd="0" presId="urn:microsoft.com/office/officeart/2011/layout/CircleProcess"/>
    <dgm:cxn modelId="{4D58C20E-2BA4-40C8-BB10-0F6B663C6513}" type="presParOf" srcId="{B068CE72-4BC6-4FC2-89CD-617CE257BF2C}" destId="{E67A5D45-203E-42A4-8CF6-92ABDF40AC7D}" srcOrd="7" destOrd="0" presId="urn:microsoft.com/office/officeart/2011/layout/CircleProcess"/>
    <dgm:cxn modelId="{50EA3384-6F45-4B61-AFE4-D010DB8CEFC4}" type="presParOf" srcId="{E67A5D45-203E-42A4-8CF6-92ABDF40AC7D}" destId="{BF2B1A16-C2DD-4880-828D-8E4E5312CEE4}" srcOrd="0" destOrd="0" presId="urn:microsoft.com/office/officeart/2011/layout/CircleProcess"/>
    <dgm:cxn modelId="{3BC42ACB-2791-4ED7-AA86-B60B9163C110}"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custT="1"/>
      <dgm:spPr/>
      <dgm:t>
        <a:bodyPr/>
        <a:lstStyle/>
        <a:p>
          <a:r>
            <a:rPr lang="en-US" sz="1000" dirty="0" smtClean="0"/>
            <a:t>Unpack the Prompt</a:t>
          </a:r>
          <a:endParaRPr lang="en-US" sz="1000" dirty="0"/>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BFEF3CD2-D3DC-44B5-889F-1D4B9C0BC12D}">
      <dgm:prSet phldrT="[Text]"/>
      <dgm:spPr/>
      <dgm:t>
        <a:bodyPr/>
        <a:lstStyle/>
        <a:p>
          <a:r>
            <a:rPr lang="en-US" dirty="0" smtClean="0"/>
            <a:t>Thesis Statement</a:t>
          </a:r>
          <a:endParaRPr lang="en-US" dirty="0"/>
        </a:p>
      </dgm:t>
    </dgm:pt>
    <dgm:pt modelId="{6D466CE4-CE64-46C6-A1EB-95B937832756}" type="sibTrans" cxnId="{6CBF3B34-31B4-4AD7-8044-7D0F26E2594E}">
      <dgm:prSet/>
      <dgm:spPr/>
      <dgm:t>
        <a:bodyPr/>
        <a:lstStyle/>
        <a:p>
          <a:endParaRPr lang="en-US"/>
        </a:p>
      </dgm:t>
    </dgm:pt>
    <dgm:pt modelId="{9465CE1C-02CD-4DEC-843D-6564CD52CC91}" type="parTrans" cxnId="{6CBF3B34-31B4-4AD7-8044-7D0F26E2594E}">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8CBB23D7-5337-435D-B287-CCA3430B14F7}" type="pres">
      <dgm:prSet presAssocID="{BFEF3CD2-D3DC-44B5-889F-1D4B9C0BC12D}" presName="Accent2" presStyleCnt="0"/>
      <dgm:spPr/>
    </dgm:pt>
    <dgm:pt modelId="{B6DDB599-A20A-41CF-80C6-87ABDF22071A}" type="pres">
      <dgm:prSet presAssocID="{BFEF3CD2-D3DC-44B5-889F-1D4B9C0BC12D}" presName="Accent" presStyleLbl="node1" presStyleIdx="0" presStyleCnt="2"/>
      <dgm:spPr/>
    </dgm:pt>
    <dgm:pt modelId="{4C12C8C9-42E7-4073-B9E8-6F14BFD4A96B}" type="pres">
      <dgm:prSet presAssocID="{BFEF3CD2-D3DC-44B5-889F-1D4B9C0BC12D}" presName="ParentBackground2" presStyleCnt="0"/>
      <dgm:spPr/>
    </dgm:pt>
    <dgm:pt modelId="{C94BB682-0351-4D36-A27F-DE21C466F681}" type="pres">
      <dgm:prSet presAssocID="{BFEF3CD2-D3DC-44B5-889F-1D4B9C0BC12D}" presName="ParentBackground" presStyleLbl="fgAcc1" presStyleIdx="0" presStyleCnt="2"/>
      <dgm:spPr/>
      <dgm:t>
        <a:bodyPr/>
        <a:lstStyle/>
        <a:p>
          <a:endParaRPr lang="en-US"/>
        </a:p>
      </dgm:t>
    </dgm:pt>
    <dgm:pt modelId="{32D77BF0-8253-4A2F-ACDB-351360BB4053}" type="pres">
      <dgm:prSet presAssocID="{BFEF3CD2-D3DC-44B5-889F-1D4B9C0BC12D}"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1" presStyleCnt="2"/>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1" presStyleCnt="2"/>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6CBF3B34-31B4-4AD7-8044-7D0F26E2594E}" srcId="{F63CE60B-3B1B-4577-A5DA-A1897CE3A781}" destId="{BFEF3CD2-D3DC-44B5-889F-1D4B9C0BC12D}" srcOrd="1" destOrd="0" parTransId="{9465CE1C-02CD-4DEC-843D-6564CD52CC91}" sibTransId="{6D466CE4-CE64-46C6-A1EB-95B937832756}"/>
    <dgm:cxn modelId="{D8793038-DB21-46DA-99FF-B1DFE533ECF2}" type="presOf" srcId="{45C9CE63-25D6-443D-8455-AA5B654E1914}" destId="{378B951B-5E7A-466B-8FF1-13C1896EC1C5}" srcOrd="1" destOrd="0" presId="urn:microsoft.com/office/officeart/2011/layout/CircleProcess"/>
    <dgm:cxn modelId="{B52CE69F-4160-4C09-BC5D-81F326EFC78E}" type="presOf" srcId="{45C9CE63-25D6-443D-8455-AA5B654E1914}" destId="{BF2B1A16-C2DD-4880-828D-8E4E5312CEE4}" srcOrd="0"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380765AC-FD92-45B1-8C5C-623CE6C9AA65}" type="presOf" srcId="{BFEF3CD2-D3DC-44B5-889F-1D4B9C0BC12D}" destId="{C94BB682-0351-4D36-A27F-DE21C466F681}" srcOrd="0" destOrd="0" presId="urn:microsoft.com/office/officeart/2011/layout/CircleProcess"/>
    <dgm:cxn modelId="{6785D208-0AD2-42CA-82CC-FB71D563D221}" type="presOf" srcId="{F63CE60B-3B1B-4577-A5DA-A1897CE3A781}" destId="{B068CE72-4BC6-4FC2-89CD-617CE257BF2C}" srcOrd="0" destOrd="0" presId="urn:microsoft.com/office/officeart/2011/layout/CircleProcess"/>
    <dgm:cxn modelId="{300D6561-18B7-4F74-8FB6-A4F4F9CCB24A}" type="presOf" srcId="{BFEF3CD2-D3DC-44B5-889F-1D4B9C0BC12D}" destId="{32D77BF0-8253-4A2F-ACDB-351360BB4053}" srcOrd="1" destOrd="0" presId="urn:microsoft.com/office/officeart/2011/layout/CircleProcess"/>
    <dgm:cxn modelId="{EF97664B-8844-4706-936E-04A21B4B0218}" type="presParOf" srcId="{B068CE72-4BC6-4FC2-89CD-617CE257BF2C}" destId="{8CBB23D7-5337-435D-B287-CCA3430B14F7}" srcOrd="0" destOrd="0" presId="urn:microsoft.com/office/officeart/2011/layout/CircleProcess"/>
    <dgm:cxn modelId="{241127CA-4A31-443D-BF47-885AAE32AA83}" type="presParOf" srcId="{8CBB23D7-5337-435D-B287-CCA3430B14F7}" destId="{B6DDB599-A20A-41CF-80C6-87ABDF22071A}" srcOrd="0" destOrd="0" presId="urn:microsoft.com/office/officeart/2011/layout/CircleProcess"/>
    <dgm:cxn modelId="{E175B54E-FDC7-46D6-80BA-6A0548979425}" type="presParOf" srcId="{B068CE72-4BC6-4FC2-89CD-617CE257BF2C}" destId="{4C12C8C9-42E7-4073-B9E8-6F14BFD4A96B}" srcOrd="1" destOrd="0" presId="urn:microsoft.com/office/officeart/2011/layout/CircleProcess"/>
    <dgm:cxn modelId="{F98152D0-CE8A-4296-957D-121CBD2A4E1A}" type="presParOf" srcId="{4C12C8C9-42E7-4073-B9E8-6F14BFD4A96B}" destId="{C94BB682-0351-4D36-A27F-DE21C466F681}" srcOrd="0" destOrd="0" presId="urn:microsoft.com/office/officeart/2011/layout/CircleProcess"/>
    <dgm:cxn modelId="{EDE64941-A97A-4753-AA3B-7FDCBC105A48}" type="presParOf" srcId="{B068CE72-4BC6-4FC2-89CD-617CE257BF2C}" destId="{32D77BF0-8253-4A2F-ACDB-351360BB4053}" srcOrd="2" destOrd="0" presId="urn:microsoft.com/office/officeart/2011/layout/CircleProcess"/>
    <dgm:cxn modelId="{7417F121-97CD-4065-8C2C-E92AB31F9CCE}" type="presParOf" srcId="{B068CE72-4BC6-4FC2-89CD-617CE257BF2C}" destId="{1ADA7BB8-EB12-4EBD-909C-0A9A55A225CC}" srcOrd="3" destOrd="0" presId="urn:microsoft.com/office/officeart/2011/layout/CircleProcess"/>
    <dgm:cxn modelId="{E48E8EBE-F9EE-42D9-82A2-21A1CBB6A2FD}" type="presParOf" srcId="{1ADA7BB8-EB12-4EBD-909C-0A9A55A225CC}" destId="{ADCB467D-03B1-4907-8EB2-2745A38341F9}" srcOrd="0" destOrd="0" presId="urn:microsoft.com/office/officeart/2011/layout/CircleProcess"/>
    <dgm:cxn modelId="{067FAA80-82A8-4D7B-80F2-DF8066158E6C}" type="presParOf" srcId="{B068CE72-4BC6-4FC2-89CD-617CE257BF2C}" destId="{E67A5D45-203E-42A4-8CF6-92ABDF40AC7D}" srcOrd="4" destOrd="0" presId="urn:microsoft.com/office/officeart/2011/layout/CircleProcess"/>
    <dgm:cxn modelId="{628E7631-C33F-4434-995C-800BAA541A40}" type="presParOf" srcId="{E67A5D45-203E-42A4-8CF6-92ABDF40AC7D}" destId="{BF2B1A16-C2DD-4880-828D-8E4E5312CEE4}" srcOrd="0" destOrd="0" presId="urn:microsoft.com/office/officeart/2011/layout/CircleProcess"/>
    <dgm:cxn modelId="{D58D3957-FE5B-413D-B3D6-DE0FBC82A7B1}" type="presParOf" srcId="{B068CE72-4BC6-4FC2-89CD-617CE257BF2C}" destId="{378B951B-5E7A-466B-8FF1-13C1896EC1C5}" srcOrd="5"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EF5188E3-B97F-4192-A714-19BE2654D5F7}" type="presOf" srcId="{FF490AA0-0978-4F1A-9171-265E12746BD4}" destId="{D2894DF8-6DC8-420B-8711-77EEBAB19712}" srcOrd="0" destOrd="0" presId="urn:microsoft.com/office/officeart/2011/layout/CircleProcess"/>
    <dgm:cxn modelId="{7D05E8F8-A62D-41F7-8655-ECCDB031D9DE}" type="presOf" srcId="{B8CC29B8-7899-48E8-93FE-F1DDBC1CE0AA}" destId="{1535DF83-71CF-4D44-8C88-24F00CDF0733}" srcOrd="1"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B0547E03-8ED9-4E02-A691-E5F1E38A374F}" type="presOf" srcId="{45C9CE63-25D6-443D-8455-AA5B654E1914}" destId="{378B951B-5E7A-466B-8FF1-13C1896EC1C5}" srcOrd="1" destOrd="0" presId="urn:microsoft.com/office/officeart/2011/layout/CircleProcess"/>
    <dgm:cxn modelId="{10ACC164-4C65-4A62-B058-8E35DC5EDF4E}" type="presOf" srcId="{45C9CE63-25D6-443D-8455-AA5B654E1914}" destId="{BF2B1A16-C2DD-4880-828D-8E4E5312CEE4}" srcOrd="0"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D513ED67-3A43-4AFF-844A-B3443D094872}" type="presOf" srcId="{F63CE60B-3B1B-4577-A5DA-A1897CE3A781}" destId="{B068CE72-4BC6-4FC2-89CD-617CE257BF2C}" srcOrd="0" destOrd="0" presId="urn:microsoft.com/office/officeart/2011/layout/CircleProcess"/>
    <dgm:cxn modelId="{C8FC88A3-70F3-47D5-BD6E-2357071ED68E}" type="presOf" srcId="{FF490AA0-0978-4F1A-9171-265E12746BD4}" destId="{245A6665-B6F1-4A02-86B7-6A3AABAD4D77}" srcOrd="1" destOrd="0" presId="urn:microsoft.com/office/officeart/2011/layout/CircleProcess"/>
    <dgm:cxn modelId="{6278DBAD-F5F3-4B50-AB7F-9516976FD8A2}" type="presOf" srcId="{B8CC29B8-7899-48E8-93FE-F1DDBC1CE0AA}" destId="{2B5F220F-FD9C-4B0B-9407-89B05579E887}" srcOrd="0" destOrd="0" presId="urn:microsoft.com/office/officeart/2011/layout/CircleProcess"/>
    <dgm:cxn modelId="{9F9CC80D-5EEA-453E-B800-3694895F1514}" type="presParOf" srcId="{B068CE72-4BC6-4FC2-89CD-617CE257BF2C}" destId="{DFA75AA9-9178-49E4-9325-1C988EA359F7}" srcOrd="0" destOrd="0" presId="urn:microsoft.com/office/officeart/2011/layout/CircleProcess"/>
    <dgm:cxn modelId="{E619104A-FD71-4D0F-A65F-257674405BD9}" type="presParOf" srcId="{DFA75AA9-9178-49E4-9325-1C988EA359F7}" destId="{04DA3958-6DC8-48CC-8784-04E8D9CD898F}" srcOrd="0" destOrd="0" presId="urn:microsoft.com/office/officeart/2011/layout/CircleProcess"/>
    <dgm:cxn modelId="{D81FCEDD-EF20-4E48-BE34-7DC082DB1E4C}" type="presParOf" srcId="{B068CE72-4BC6-4FC2-89CD-617CE257BF2C}" destId="{F108A2C2-A679-4EE0-874D-CDD4339D3D74}" srcOrd="1" destOrd="0" presId="urn:microsoft.com/office/officeart/2011/layout/CircleProcess"/>
    <dgm:cxn modelId="{1DB063E2-6704-47FA-BCCE-4FA5B8C64314}" type="presParOf" srcId="{F108A2C2-A679-4EE0-874D-CDD4339D3D74}" destId="{D2894DF8-6DC8-420B-8711-77EEBAB19712}" srcOrd="0" destOrd="0" presId="urn:microsoft.com/office/officeart/2011/layout/CircleProcess"/>
    <dgm:cxn modelId="{8CAC9268-9794-4B9B-82DD-5523F70FB906}" type="presParOf" srcId="{B068CE72-4BC6-4FC2-89CD-617CE257BF2C}" destId="{245A6665-B6F1-4A02-86B7-6A3AABAD4D77}" srcOrd="2" destOrd="0" presId="urn:microsoft.com/office/officeart/2011/layout/CircleProcess"/>
    <dgm:cxn modelId="{A02509B1-7926-4312-AF69-5930442849C1}" type="presParOf" srcId="{B068CE72-4BC6-4FC2-89CD-617CE257BF2C}" destId="{3D38974B-566F-41D8-95C4-451B1AD40DD5}" srcOrd="3" destOrd="0" presId="urn:microsoft.com/office/officeart/2011/layout/CircleProcess"/>
    <dgm:cxn modelId="{ABA4394C-2B47-44CB-BF36-284F8C63F33F}" type="presParOf" srcId="{3D38974B-566F-41D8-95C4-451B1AD40DD5}" destId="{8FDF5A98-4CDC-4C8B-BB91-E3D52E1C8519}" srcOrd="0" destOrd="0" presId="urn:microsoft.com/office/officeart/2011/layout/CircleProcess"/>
    <dgm:cxn modelId="{380202B8-0772-4F82-9B15-3F8E66DCEAC7}" type="presParOf" srcId="{B068CE72-4BC6-4FC2-89CD-617CE257BF2C}" destId="{7FC1FF64-A1F8-4FBE-9D2B-D26EEAFDC1B7}" srcOrd="4" destOrd="0" presId="urn:microsoft.com/office/officeart/2011/layout/CircleProcess"/>
    <dgm:cxn modelId="{8036593A-0E9D-4F8B-AC04-0DADD6F83BE2}" type="presParOf" srcId="{7FC1FF64-A1F8-4FBE-9D2B-D26EEAFDC1B7}" destId="{2B5F220F-FD9C-4B0B-9407-89B05579E887}" srcOrd="0" destOrd="0" presId="urn:microsoft.com/office/officeart/2011/layout/CircleProcess"/>
    <dgm:cxn modelId="{C0CAF934-624B-4C74-943A-8A801C87F100}" type="presParOf" srcId="{B068CE72-4BC6-4FC2-89CD-617CE257BF2C}" destId="{1535DF83-71CF-4D44-8C88-24F00CDF0733}" srcOrd="5" destOrd="0" presId="urn:microsoft.com/office/officeart/2011/layout/CircleProcess"/>
    <dgm:cxn modelId="{22587418-357E-44BC-A49E-DEEBFEB641FB}" type="presParOf" srcId="{B068CE72-4BC6-4FC2-89CD-617CE257BF2C}" destId="{1ADA7BB8-EB12-4EBD-909C-0A9A55A225CC}" srcOrd="6" destOrd="0" presId="urn:microsoft.com/office/officeart/2011/layout/CircleProcess"/>
    <dgm:cxn modelId="{67660EF3-E040-410C-A8FC-EB0AD8D66204}" type="presParOf" srcId="{1ADA7BB8-EB12-4EBD-909C-0A9A55A225CC}" destId="{ADCB467D-03B1-4907-8EB2-2745A38341F9}" srcOrd="0" destOrd="0" presId="urn:microsoft.com/office/officeart/2011/layout/CircleProcess"/>
    <dgm:cxn modelId="{FFE55B6B-0DFA-4229-988F-059E2C469F26}" type="presParOf" srcId="{B068CE72-4BC6-4FC2-89CD-617CE257BF2C}" destId="{E67A5D45-203E-42A4-8CF6-92ABDF40AC7D}" srcOrd="7" destOrd="0" presId="urn:microsoft.com/office/officeart/2011/layout/CircleProcess"/>
    <dgm:cxn modelId="{2CAF4218-455D-4941-8FE3-268070E3362D}" type="presParOf" srcId="{E67A5D45-203E-42A4-8CF6-92ABDF40AC7D}" destId="{BF2B1A16-C2DD-4880-828D-8E4E5312CEE4}" srcOrd="0" destOrd="0" presId="urn:microsoft.com/office/officeart/2011/layout/CircleProcess"/>
    <dgm:cxn modelId="{11A956F7-C7BF-4317-8244-0CAD97C97CA3}"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49265B14-E505-436E-8E86-4CEC00F0F750}" srcId="{F63CE60B-3B1B-4577-A5DA-A1897CE3A781}" destId="{B8CC29B8-7899-48E8-93FE-F1DDBC1CE0AA}" srcOrd="1" destOrd="0" parTransId="{3F7BB9F0-2704-469B-8FC2-F2825484935C}" sibTransId="{5A19B508-455F-423C-9A68-75D1A2248EE2}"/>
    <dgm:cxn modelId="{9BFCCF14-AA86-4756-899B-95CB41D992C9}" type="presOf" srcId="{FF490AA0-0978-4F1A-9171-265E12746BD4}" destId="{245A6665-B6F1-4A02-86B7-6A3AABAD4D77}" srcOrd="1" destOrd="0" presId="urn:microsoft.com/office/officeart/2011/layout/CircleProcess"/>
    <dgm:cxn modelId="{F9CBB9B8-6F55-451B-828B-04A2CF8EC0B6}" type="presOf" srcId="{B8CC29B8-7899-48E8-93FE-F1DDBC1CE0AA}" destId="{1535DF83-71CF-4D44-8C88-24F00CDF0733}" srcOrd="1" destOrd="0" presId="urn:microsoft.com/office/officeart/2011/layout/CircleProcess"/>
    <dgm:cxn modelId="{873834C5-8169-46F6-91D2-162C3755E218}" type="presOf" srcId="{F63CE60B-3B1B-4577-A5DA-A1897CE3A781}" destId="{B068CE72-4BC6-4FC2-89CD-617CE257BF2C}" srcOrd="0"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3C3D8735-5600-49B7-AFBA-B2D04A8657B0}" srcId="{F63CE60B-3B1B-4577-A5DA-A1897CE3A781}" destId="{FF490AA0-0978-4F1A-9171-265E12746BD4}" srcOrd="2" destOrd="0" parTransId="{244DB538-3599-4B7B-BB70-527A721F8C23}" sibTransId="{3CD82D33-EF95-4D3B-8F5B-604E71F1D468}"/>
    <dgm:cxn modelId="{3357339B-DCD8-4C4C-87A6-02E7039A44C9}" type="presOf" srcId="{FF490AA0-0978-4F1A-9171-265E12746BD4}" destId="{D2894DF8-6DC8-420B-8711-77EEBAB19712}" srcOrd="0" destOrd="0" presId="urn:microsoft.com/office/officeart/2011/layout/CircleProcess"/>
    <dgm:cxn modelId="{049AFF60-6968-4CE7-97C1-E0CD89FDE3E1}" type="presOf" srcId="{45C9CE63-25D6-443D-8455-AA5B654E1914}" destId="{BF2B1A16-C2DD-4880-828D-8E4E5312CEE4}" srcOrd="0" destOrd="0" presId="urn:microsoft.com/office/officeart/2011/layout/CircleProcess"/>
    <dgm:cxn modelId="{8200ECE5-6FAE-4AF3-BCE3-8DD13C074F9C}" type="presOf" srcId="{B8CC29B8-7899-48E8-93FE-F1DDBC1CE0AA}" destId="{2B5F220F-FD9C-4B0B-9407-89B05579E887}" srcOrd="0" destOrd="0" presId="urn:microsoft.com/office/officeart/2011/layout/CircleProcess"/>
    <dgm:cxn modelId="{7B9DC0E4-C867-4032-927E-8FAC0BF66FD8}" type="presOf" srcId="{45C9CE63-25D6-443D-8455-AA5B654E1914}" destId="{378B951B-5E7A-466B-8FF1-13C1896EC1C5}" srcOrd="1" destOrd="0" presId="urn:microsoft.com/office/officeart/2011/layout/CircleProcess"/>
    <dgm:cxn modelId="{B5AD5A99-0848-4E7D-BF9B-1C2F96C65B67}" type="presParOf" srcId="{B068CE72-4BC6-4FC2-89CD-617CE257BF2C}" destId="{DFA75AA9-9178-49E4-9325-1C988EA359F7}" srcOrd="0" destOrd="0" presId="urn:microsoft.com/office/officeart/2011/layout/CircleProcess"/>
    <dgm:cxn modelId="{828DB7FB-F150-4E12-A9AA-85E8386B599F}" type="presParOf" srcId="{DFA75AA9-9178-49E4-9325-1C988EA359F7}" destId="{04DA3958-6DC8-48CC-8784-04E8D9CD898F}" srcOrd="0" destOrd="0" presId="urn:microsoft.com/office/officeart/2011/layout/CircleProcess"/>
    <dgm:cxn modelId="{D0A931F2-8161-4C69-8C97-8316F3408054}" type="presParOf" srcId="{B068CE72-4BC6-4FC2-89CD-617CE257BF2C}" destId="{F108A2C2-A679-4EE0-874D-CDD4339D3D74}" srcOrd="1" destOrd="0" presId="urn:microsoft.com/office/officeart/2011/layout/CircleProcess"/>
    <dgm:cxn modelId="{78E117D9-B1A2-4C8A-AC9F-F3F47D8420AC}" type="presParOf" srcId="{F108A2C2-A679-4EE0-874D-CDD4339D3D74}" destId="{D2894DF8-6DC8-420B-8711-77EEBAB19712}" srcOrd="0" destOrd="0" presId="urn:microsoft.com/office/officeart/2011/layout/CircleProcess"/>
    <dgm:cxn modelId="{96340A6F-CB63-4EAD-A5C7-B779D90956F7}" type="presParOf" srcId="{B068CE72-4BC6-4FC2-89CD-617CE257BF2C}" destId="{245A6665-B6F1-4A02-86B7-6A3AABAD4D77}" srcOrd="2" destOrd="0" presId="urn:microsoft.com/office/officeart/2011/layout/CircleProcess"/>
    <dgm:cxn modelId="{0E565711-DF62-4E59-9BD9-8432F0FD60EA}" type="presParOf" srcId="{B068CE72-4BC6-4FC2-89CD-617CE257BF2C}" destId="{3D38974B-566F-41D8-95C4-451B1AD40DD5}" srcOrd="3" destOrd="0" presId="urn:microsoft.com/office/officeart/2011/layout/CircleProcess"/>
    <dgm:cxn modelId="{69371FE8-1AC4-4C05-B867-7C367CC064B6}" type="presParOf" srcId="{3D38974B-566F-41D8-95C4-451B1AD40DD5}" destId="{8FDF5A98-4CDC-4C8B-BB91-E3D52E1C8519}" srcOrd="0" destOrd="0" presId="urn:microsoft.com/office/officeart/2011/layout/CircleProcess"/>
    <dgm:cxn modelId="{2411FBC2-18A9-4953-A2B1-2771D1CE7893}" type="presParOf" srcId="{B068CE72-4BC6-4FC2-89CD-617CE257BF2C}" destId="{7FC1FF64-A1F8-4FBE-9D2B-D26EEAFDC1B7}" srcOrd="4" destOrd="0" presId="urn:microsoft.com/office/officeart/2011/layout/CircleProcess"/>
    <dgm:cxn modelId="{C6D82564-ED9E-4B76-A0F0-BFEC5B096738}" type="presParOf" srcId="{7FC1FF64-A1F8-4FBE-9D2B-D26EEAFDC1B7}" destId="{2B5F220F-FD9C-4B0B-9407-89B05579E887}" srcOrd="0" destOrd="0" presId="urn:microsoft.com/office/officeart/2011/layout/CircleProcess"/>
    <dgm:cxn modelId="{8BE84249-841F-40C0-9AFE-9C60BF3ED335}" type="presParOf" srcId="{B068CE72-4BC6-4FC2-89CD-617CE257BF2C}" destId="{1535DF83-71CF-4D44-8C88-24F00CDF0733}" srcOrd="5" destOrd="0" presId="urn:microsoft.com/office/officeart/2011/layout/CircleProcess"/>
    <dgm:cxn modelId="{78181FE7-F3B6-4F73-9222-51AFC8C44DB5}" type="presParOf" srcId="{B068CE72-4BC6-4FC2-89CD-617CE257BF2C}" destId="{1ADA7BB8-EB12-4EBD-909C-0A9A55A225CC}" srcOrd="6" destOrd="0" presId="urn:microsoft.com/office/officeart/2011/layout/CircleProcess"/>
    <dgm:cxn modelId="{18457432-2264-4B0E-BD6A-85F8B17DA594}" type="presParOf" srcId="{1ADA7BB8-EB12-4EBD-909C-0A9A55A225CC}" destId="{ADCB467D-03B1-4907-8EB2-2745A38341F9}" srcOrd="0" destOrd="0" presId="urn:microsoft.com/office/officeart/2011/layout/CircleProcess"/>
    <dgm:cxn modelId="{2E810089-E926-40B7-91F1-2938AA46D884}" type="presParOf" srcId="{B068CE72-4BC6-4FC2-89CD-617CE257BF2C}" destId="{E67A5D45-203E-42A4-8CF6-92ABDF40AC7D}" srcOrd="7" destOrd="0" presId="urn:microsoft.com/office/officeart/2011/layout/CircleProcess"/>
    <dgm:cxn modelId="{FF1E8003-95C6-4EAD-9EC2-AC6DAEBA6AF2}" type="presParOf" srcId="{E67A5D45-203E-42A4-8CF6-92ABDF40AC7D}" destId="{BF2B1A16-C2DD-4880-828D-8E4E5312CEE4}" srcOrd="0" destOrd="0" presId="urn:microsoft.com/office/officeart/2011/layout/CircleProcess"/>
    <dgm:cxn modelId="{36ED0C81-EFCD-4D22-B7F3-4BE198B5616B}"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3C3D8735-5600-49B7-AFBA-B2D04A8657B0}" srcId="{F63CE60B-3B1B-4577-A5DA-A1897CE3A781}" destId="{FF490AA0-0978-4F1A-9171-265E12746BD4}" srcOrd="2" destOrd="0" parTransId="{244DB538-3599-4B7B-BB70-527A721F8C23}" sibTransId="{3CD82D33-EF95-4D3B-8F5B-604E71F1D468}"/>
    <dgm:cxn modelId="{88573316-7C2E-4B5F-8BC6-7D4B449C4A6D}" type="presOf" srcId="{45C9CE63-25D6-443D-8455-AA5B654E1914}" destId="{BF2B1A16-C2DD-4880-828D-8E4E5312CEE4}" srcOrd="0" destOrd="0" presId="urn:microsoft.com/office/officeart/2011/layout/CircleProcess"/>
    <dgm:cxn modelId="{8FDCA70C-BAC5-4D77-9B1A-6760CA67B8AC}" type="presOf" srcId="{FF490AA0-0978-4F1A-9171-265E12746BD4}" destId="{D2894DF8-6DC8-420B-8711-77EEBAB19712}" srcOrd="0" destOrd="0" presId="urn:microsoft.com/office/officeart/2011/layout/CircleProcess"/>
    <dgm:cxn modelId="{53086D3D-41EE-47FA-9B61-8D055B1EAEB0}" type="presOf" srcId="{B8CC29B8-7899-48E8-93FE-F1DDBC1CE0AA}" destId="{2B5F220F-FD9C-4B0B-9407-89B05579E887}" srcOrd="0" destOrd="0" presId="urn:microsoft.com/office/officeart/2011/layout/CircleProcess"/>
    <dgm:cxn modelId="{BFDBA73F-D5AA-4831-8002-9B0E64EF60D7}" type="presOf" srcId="{FF490AA0-0978-4F1A-9171-265E12746BD4}" destId="{245A6665-B6F1-4A02-86B7-6A3AABAD4D77}" srcOrd="1" destOrd="0" presId="urn:microsoft.com/office/officeart/2011/layout/CircleProcess"/>
    <dgm:cxn modelId="{3012268D-BD58-428C-92C8-1ACE2D68CDAE}" type="presOf" srcId="{B8CC29B8-7899-48E8-93FE-F1DDBC1CE0AA}" destId="{1535DF83-71CF-4D44-8C88-24F00CDF0733}" srcOrd="1" destOrd="0" presId="urn:microsoft.com/office/officeart/2011/layout/CircleProcess"/>
    <dgm:cxn modelId="{0BCAA2FB-55CF-4BFF-8E8A-E572DAB0B45D}" type="presOf" srcId="{45C9CE63-25D6-443D-8455-AA5B654E1914}" destId="{378B951B-5E7A-466B-8FF1-13C1896EC1C5}" srcOrd="1" destOrd="0" presId="urn:microsoft.com/office/officeart/2011/layout/CircleProcess"/>
    <dgm:cxn modelId="{ADDB74B2-5D7C-4EDD-BF48-5CC880A9C918}" type="presOf" srcId="{F63CE60B-3B1B-4577-A5DA-A1897CE3A781}" destId="{B068CE72-4BC6-4FC2-89CD-617CE257BF2C}"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D480F492-3382-465E-9FE6-88F268C9F166}" srcId="{F63CE60B-3B1B-4577-A5DA-A1897CE3A781}" destId="{45C9CE63-25D6-443D-8455-AA5B654E1914}" srcOrd="0" destOrd="0" parTransId="{36362A02-0297-4394-99D4-399BDD90BC0C}" sibTransId="{9E83A4F9-EE93-48B2-9679-DAAD250E2B48}"/>
    <dgm:cxn modelId="{DC10C696-537D-4C2A-8E81-962075543184}" type="presParOf" srcId="{B068CE72-4BC6-4FC2-89CD-617CE257BF2C}" destId="{DFA75AA9-9178-49E4-9325-1C988EA359F7}" srcOrd="0" destOrd="0" presId="urn:microsoft.com/office/officeart/2011/layout/CircleProcess"/>
    <dgm:cxn modelId="{C934CA82-77B8-4E68-B8DF-338C24435C58}" type="presParOf" srcId="{DFA75AA9-9178-49E4-9325-1C988EA359F7}" destId="{04DA3958-6DC8-48CC-8784-04E8D9CD898F}" srcOrd="0" destOrd="0" presId="urn:microsoft.com/office/officeart/2011/layout/CircleProcess"/>
    <dgm:cxn modelId="{173D0BE5-9D12-4A7B-BC69-43B4E5730B21}" type="presParOf" srcId="{B068CE72-4BC6-4FC2-89CD-617CE257BF2C}" destId="{F108A2C2-A679-4EE0-874D-CDD4339D3D74}" srcOrd="1" destOrd="0" presId="urn:microsoft.com/office/officeart/2011/layout/CircleProcess"/>
    <dgm:cxn modelId="{35FCDAAC-814B-4F54-9059-37C3E9560E32}" type="presParOf" srcId="{F108A2C2-A679-4EE0-874D-CDD4339D3D74}" destId="{D2894DF8-6DC8-420B-8711-77EEBAB19712}" srcOrd="0" destOrd="0" presId="urn:microsoft.com/office/officeart/2011/layout/CircleProcess"/>
    <dgm:cxn modelId="{35B358B8-331A-4659-8306-A96896E11D6B}" type="presParOf" srcId="{B068CE72-4BC6-4FC2-89CD-617CE257BF2C}" destId="{245A6665-B6F1-4A02-86B7-6A3AABAD4D77}" srcOrd="2" destOrd="0" presId="urn:microsoft.com/office/officeart/2011/layout/CircleProcess"/>
    <dgm:cxn modelId="{630BF245-BDE0-4A75-B741-CB50E04AEE3B}" type="presParOf" srcId="{B068CE72-4BC6-4FC2-89CD-617CE257BF2C}" destId="{3D38974B-566F-41D8-95C4-451B1AD40DD5}" srcOrd="3" destOrd="0" presId="urn:microsoft.com/office/officeart/2011/layout/CircleProcess"/>
    <dgm:cxn modelId="{28A6D6DE-0524-4101-9944-8FCB6C13F55F}" type="presParOf" srcId="{3D38974B-566F-41D8-95C4-451B1AD40DD5}" destId="{8FDF5A98-4CDC-4C8B-BB91-E3D52E1C8519}" srcOrd="0" destOrd="0" presId="urn:microsoft.com/office/officeart/2011/layout/CircleProcess"/>
    <dgm:cxn modelId="{8E8BEE38-66C6-4624-ADE4-EE28CC0C570B}" type="presParOf" srcId="{B068CE72-4BC6-4FC2-89CD-617CE257BF2C}" destId="{7FC1FF64-A1F8-4FBE-9D2B-D26EEAFDC1B7}" srcOrd="4" destOrd="0" presId="urn:microsoft.com/office/officeart/2011/layout/CircleProcess"/>
    <dgm:cxn modelId="{ABED8677-9381-402A-B582-B2C79E4CAB6F}" type="presParOf" srcId="{7FC1FF64-A1F8-4FBE-9D2B-D26EEAFDC1B7}" destId="{2B5F220F-FD9C-4B0B-9407-89B05579E887}" srcOrd="0" destOrd="0" presId="urn:microsoft.com/office/officeart/2011/layout/CircleProcess"/>
    <dgm:cxn modelId="{4FD72D62-D585-4CC4-8C45-73518A6AC8ED}" type="presParOf" srcId="{B068CE72-4BC6-4FC2-89CD-617CE257BF2C}" destId="{1535DF83-71CF-4D44-8C88-24F00CDF0733}" srcOrd="5" destOrd="0" presId="urn:microsoft.com/office/officeart/2011/layout/CircleProcess"/>
    <dgm:cxn modelId="{C3E25153-E15C-4D37-8B64-E58F513F639A}" type="presParOf" srcId="{B068CE72-4BC6-4FC2-89CD-617CE257BF2C}" destId="{1ADA7BB8-EB12-4EBD-909C-0A9A55A225CC}" srcOrd="6" destOrd="0" presId="urn:microsoft.com/office/officeart/2011/layout/CircleProcess"/>
    <dgm:cxn modelId="{3DF8C733-ACBF-4600-BBC0-E29F43020F82}" type="presParOf" srcId="{1ADA7BB8-EB12-4EBD-909C-0A9A55A225CC}" destId="{ADCB467D-03B1-4907-8EB2-2745A38341F9}" srcOrd="0" destOrd="0" presId="urn:microsoft.com/office/officeart/2011/layout/CircleProcess"/>
    <dgm:cxn modelId="{827C1F1F-737F-43AD-85BA-28B0A1120405}" type="presParOf" srcId="{B068CE72-4BC6-4FC2-89CD-617CE257BF2C}" destId="{E67A5D45-203E-42A4-8CF6-92ABDF40AC7D}" srcOrd="7" destOrd="0" presId="urn:microsoft.com/office/officeart/2011/layout/CircleProcess"/>
    <dgm:cxn modelId="{2B86CC0F-BB04-4F07-A797-12E8559827D2}" type="presParOf" srcId="{E67A5D45-203E-42A4-8CF6-92ABDF40AC7D}" destId="{BF2B1A16-C2DD-4880-828D-8E4E5312CEE4}" srcOrd="0" destOrd="0" presId="urn:microsoft.com/office/officeart/2011/layout/CircleProcess"/>
    <dgm:cxn modelId="{81D02B0B-664E-453D-9260-CDE9B40F5E4A}"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49265B14-E505-436E-8E86-4CEC00F0F750}" srcId="{F63CE60B-3B1B-4577-A5DA-A1897CE3A781}" destId="{B8CC29B8-7899-48E8-93FE-F1DDBC1CE0AA}" srcOrd="1" destOrd="0" parTransId="{3F7BB9F0-2704-469B-8FC2-F2825484935C}" sibTransId="{5A19B508-455F-423C-9A68-75D1A2248EE2}"/>
    <dgm:cxn modelId="{F34C0A4F-E4DF-4F25-BC4C-C1782EBBF2F1}" type="presOf" srcId="{FF490AA0-0978-4F1A-9171-265E12746BD4}" destId="{D2894DF8-6DC8-420B-8711-77EEBAB19712}" srcOrd="0" destOrd="0" presId="urn:microsoft.com/office/officeart/2011/layout/CircleProcess"/>
    <dgm:cxn modelId="{751D0713-49EF-4280-8527-46CA9BCE266D}" type="presOf" srcId="{FF490AA0-0978-4F1A-9171-265E12746BD4}" destId="{245A6665-B6F1-4A02-86B7-6A3AABAD4D77}" srcOrd="1" destOrd="0" presId="urn:microsoft.com/office/officeart/2011/layout/CircleProcess"/>
    <dgm:cxn modelId="{D5B0251B-31EB-4B32-BCC0-77FDA97D64BE}" type="presOf" srcId="{B8CC29B8-7899-48E8-93FE-F1DDBC1CE0AA}" destId="{2B5F220F-FD9C-4B0B-9407-89B05579E887}" srcOrd="0" destOrd="0" presId="urn:microsoft.com/office/officeart/2011/layout/CircleProcess"/>
    <dgm:cxn modelId="{CC9FC801-83AB-4CAD-BC5A-230AEE5EE516}" type="presOf" srcId="{45C9CE63-25D6-443D-8455-AA5B654E1914}" destId="{378B951B-5E7A-466B-8FF1-13C1896EC1C5}" srcOrd="1"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3C3D8735-5600-49B7-AFBA-B2D04A8657B0}" srcId="{F63CE60B-3B1B-4577-A5DA-A1897CE3A781}" destId="{FF490AA0-0978-4F1A-9171-265E12746BD4}" srcOrd="2" destOrd="0" parTransId="{244DB538-3599-4B7B-BB70-527A721F8C23}" sibTransId="{3CD82D33-EF95-4D3B-8F5B-604E71F1D468}"/>
    <dgm:cxn modelId="{7423A948-617E-4AD2-A14B-D1CB5592BA9B}" type="presOf" srcId="{F63CE60B-3B1B-4577-A5DA-A1897CE3A781}" destId="{B068CE72-4BC6-4FC2-89CD-617CE257BF2C}" srcOrd="0" destOrd="0" presId="urn:microsoft.com/office/officeart/2011/layout/CircleProcess"/>
    <dgm:cxn modelId="{E5D6CC09-A719-449A-B7AC-6C026CAA72D8}" type="presOf" srcId="{45C9CE63-25D6-443D-8455-AA5B654E1914}" destId="{BF2B1A16-C2DD-4880-828D-8E4E5312CEE4}" srcOrd="0" destOrd="0" presId="urn:microsoft.com/office/officeart/2011/layout/CircleProcess"/>
    <dgm:cxn modelId="{8CACADCA-9A61-46B4-8C75-936476DA5DD7}" type="presOf" srcId="{B8CC29B8-7899-48E8-93FE-F1DDBC1CE0AA}" destId="{1535DF83-71CF-4D44-8C88-24F00CDF0733}" srcOrd="1" destOrd="0" presId="urn:microsoft.com/office/officeart/2011/layout/CircleProcess"/>
    <dgm:cxn modelId="{EBEC1043-1E0F-4D44-9524-DA6149DC23BB}" type="presParOf" srcId="{B068CE72-4BC6-4FC2-89CD-617CE257BF2C}" destId="{DFA75AA9-9178-49E4-9325-1C988EA359F7}" srcOrd="0" destOrd="0" presId="urn:microsoft.com/office/officeart/2011/layout/CircleProcess"/>
    <dgm:cxn modelId="{3BC352B5-2339-4AB3-A2C9-74217637F34D}" type="presParOf" srcId="{DFA75AA9-9178-49E4-9325-1C988EA359F7}" destId="{04DA3958-6DC8-48CC-8784-04E8D9CD898F}" srcOrd="0" destOrd="0" presId="urn:microsoft.com/office/officeart/2011/layout/CircleProcess"/>
    <dgm:cxn modelId="{7286297F-08E1-4020-AB60-78D5734D1D9D}" type="presParOf" srcId="{B068CE72-4BC6-4FC2-89CD-617CE257BF2C}" destId="{F108A2C2-A679-4EE0-874D-CDD4339D3D74}" srcOrd="1" destOrd="0" presId="urn:microsoft.com/office/officeart/2011/layout/CircleProcess"/>
    <dgm:cxn modelId="{D3661DE1-3E60-49A3-B6D2-F94ABA1D8C18}" type="presParOf" srcId="{F108A2C2-A679-4EE0-874D-CDD4339D3D74}" destId="{D2894DF8-6DC8-420B-8711-77EEBAB19712}" srcOrd="0" destOrd="0" presId="urn:microsoft.com/office/officeart/2011/layout/CircleProcess"/>
    <dgm:cxn modelId="{A8FFBA9D-529F-43D7-AC85-C75F84A3BDE5}" type="presParOf" srcId="{B068CE72-4BC6-4FC2-89CD-617CE257BF2C}" destId="{245A6665-B6F1-4A02-86B7-6A3AABAD4D77}" srcOrd="2" destOrd="0" presId="urn:microsoft.com/office/officeart/2011/layout/CircleProcess"/>
    <dgm:cxn modelId="{F1FC45A1-2FBB-4A33-ADD9-37E2D0F6C4D0}" type="presParOf" srcId="{B068CE72-4BC6-4FC2-89CD-617CE257BF2C}" destId="{3D38974B-566F-41D8-95C4-451B1AD40DD5}" srcOrd="3" destOrd="0" presId="urn:microsoft.com/office/officeart/2011/layout/CircleProcess"/>
    <dgm:cxn modelId="{9B0BE52D-FA40-4635-A6FB-FBB44986C7B9}" type="presParOf" srcId="{3D38974B-566F-41D8-95C4-451B1AD40DD5}" destId="{8FDF5A98-4CDC-4C8B-BB91-E3D52E1C8519}" srcOrd="0" destOrd="0" presId="urn:microsoft.com/office/officeart/2011/layout/CircleProcess"/>
    <dgm:cxn modelId="{DE9D008E-DA8C-4E05-AB5D-D8F9DBBB361C}" type="presParOf" srcId="{B068CE72-4BC6-4FC2-89CD-617CE257BF2C}" destId="{7FC1FF64-A1F8-4FBE-9D2B-D26EEAFDC1B7}" srcOrd="4" destOrd="0" presId="urn:microsoft.com/office/officeart/2011/layout/CircleProcess"/>
    <dgm:cxn modelId="{4A063318-91BA-436B-B3E6-8EE0AEFADAFD}" type="presParOf" srcId="{7FC1FF64-A1F8-4FBE-9D2B-D26EEAFDC1B7}" destId="{2B5F220F-FD9C-4B0B-9407-89B05579E887}" srcOrd="0" destOrd="0" presId="urn:microsoft.com/office/officeart/2011/layout/CircleProcess"/>
    <dgm:cxn modelId="{AB8B0BA9-2317-4C4E-AC97-4069E51E4248}" type="presParOf" srcId="{B068CE72-4BC6-4FC2-89CD-617CE257BF2C}" destId="{1535DF83-71CF-4D44-8C88-24F00CDF0733}" srcOrd="5" destOrd="0" presId="urn:microsoft.com/office/officeart/2011/layout/CircleProcess"/>
    <dgm:cxn modelId="{0E3DFFDE-321E-457E-8790-7326A8E7928E}" type="presParOf" srcId="{B068CE72-4BC6-4FC2-89CD-617CE257BF2C}" destId="{1ADA7BB8-EB12-4EBD-909C-0A9A55A225CC}" srcOrd="6" destOrd="0" presId="urn:microsoft.com/office/officeart/2011/layout/CircleProcess"/>
    <dgm:cxn modelId="{0076A8A1-BA48-451C-AEEE-2726ACDF114E}" type="presParOf" srcId="{1ADA7BB8-EB12-4EBD-909C-0A9A55A225CC}" destId="{ADCB467D-03B1-4907-8EB2-2745A38341F9}" srcOrd="0" destOrd="0" presId="urn:microsoft.com/office/officeart/2011/layout/CircleProcess"/>
    <dgm:cxn modelId="{8E7531BD-EE9C-44A1-8658-6A3DF301B32D}" type="presParOf" srcId="{B068CE72-4BC6-4FC2-89CD-617CE257BF2C}" destId="{E67A5D45-203E-42A4-8CF6-92ABDF40AC7D}" srcOrd="7" destOrd="0" presId="urn:microsoft.com/office/officeart/2011/layout/CircleProcess"/>
    <dgm:cxn modelId="{33270C58-3EB0-4D9B-AFF9-9B1B8B4547EE}" type="presParOf" srcId="{E67A5D45-203E-42A4-8CF6-92ABDF40AC7D}" destId="{BF2B1A16-C2DD-4880-828D-8E4E5312CEE4}" srcOrd="0" destOrd="0" presId="urn:microsoft.com/office/officeart/2011/layout/CircleProcess"/>
    <dgm:cxn modelId="{B66EC6AB-2E72-4D87-83C8-7D65F7C18DAE}"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49265B14-E505-436E-8E86-4CEC00F0F750}" srcId="{F63CE60B-3B1B-4577-A5DA-A1897CE3A781}" destId="{B8CC29B8-7899-48E8-93FE-F1DDBC1CE0AA}" srcOrd="1" destOrd="0" parTransId="{3F7BB9F0-2704-469B-8FC2-F2825484935C}" sibTransId="{5A19B508-455F-423C-9A68-75D1A2248EE2}"/>
    <dgm:cxn modelId="{ED05C81B-3BB8-4C2D-80EE-BC27DCB24CB4}" type="presOf" srcId="{45C9CE63-25D6-443D-8455-AA5B654E1914}" destId="{378B951B-5E7A-466B-8FF1-13C1896EC1C5}" srcOrd="1" destOrd="0" presId="urn:microsoft.com/office/officeart/2011/layout/CircleProcess"/>
    <dgm:cxn modelId="{9DE1A78A-879C-4477-BA51-CE3AA11CB376}" type="presOf" srcId="{B8CC29B8-7899-48E8-93FE-F1DDBC1CE0AA}" destId="{2B5F220F-FD9C-4B0B-9407-89B05579E887}" srcOrd="0" destOrd="0" presId="urn:microsoft.com/office/officeart/2011/layout/CircleProcess"/>
    <dgm:cxn modelId="{550DCE1B-E91B-4A8E-A31F-631EE930EB44}" type="presOf" srcId="{B8CC29B8-7899-48E8-93FE-F1DDBC1CE0AA}" destId="{1535DF83-71CF-4D44-8C88-24F00CDF0733}" srcOrd="1" destOrd="0" presId="urn:microsoft.com/office/officeart/2011/layout/CircleProcess"/>
    <dgm:cxn modelId="{FFEDBB26-0207-4672-80D3-3C9487406A1A}" type="presOf" srcId="{F63CE60B-3B1B-4577-A5DA-A1897CE3A781}" destId="{B068CE72-4BC6-4FC2-89CD-617CE257BF2C}" srcOrd="0" destOrd="0" presId="urn:microsoft.com/office/officeart/2011/layout/CircleProcess"/>
    <dgm:cxn modelId="{CC929441-F5E2-47CD-822A-B3EF92757070}" type="presOf" srcId="{FF490AA0-0978-4F1A-9171-265E12746BD4}" destId="{245A6665-B6F1-4A02-86B7-6A3AABAD4D77}" srcOrd="1" destOrd="0" presId="urn:microsoft.com/office/officeart/2011/layout/CircleProcess"/>
    <dgm:cxn modelId="{853C9BC3-2FCE-4666-8126-63156EB64BCA}" type="presOf" srcId="{FF490AA0-0978-4F1A-9171-265E12746BD4}" destId="{D2894DF8-6DC8-420B-8711-77EEBAB19712}" srcOrd="0"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3C3D8735-5600-49B7-AFBA-B2D04A8657B0}" srcId="{F63CE60B-3B1B-4577-A5DA-A1897CE3A781}" destId="{FF490AA0-0978-4F1A-9171-265E12746BD4}" srcOrd="2" destOrd="0" parTransId="{244DB538-3599-4B7B-BB70-527A721F8C23}" sibTransId="{3CD82D33-EF95-4D3B-8F5B-604E71F1D468}"/>
    <dgm:cxn modelId="{381CCEBD-5115-41A9-84E1-C9700351BC00}" type="presOf" srcId="{45C9CE63-25D6-443D-8455-AA5B654E1914}" destId="{BF2B1A16-C2DD-4880-828D-8E4E5312CEE4}" srcOrd="0" destOrd="0" presId="urn:microsoft.com/office/officeart/2011/layout/CircleProcess"/>
    <dgm:cxn modelId="{392BC4B7-4EA3-487F-AAC9-C7C076218127}" type="presParOf" srcId="{B068CE72-4BC6-4FC2-89CD-617CE257BF2C}" destId="{DFA75AA9-9178-49E4-9325-1C988EA359F7}" srcOrd="0" destOrd="0" presId="urn:microsoft.com/office/officeart/2011/layout/CircleProcess"/>
    <dgm:cxn modelId="{15C416F5-B28B-4ADC-8B34-C5EACC2D56F8}" type="presParOf" srcId="{DFA75AA9-9178-49E4-9325-1C988EA359F7}" destId="{04DA3958-6DC8-48CC-8784-04E8D9CD898F}" srcOrd="0" destOrd="0" presId="urn:microsoft.com/office/officeart/2011/layout/CircleProcess"/>
    <dgm:cxn modelId="{6FA72C96-0CC2-42A6-A17A-02CE608DF19A}" type="presParOf" srcId="{B068CE72-4BC6-4FC2-89CD-617CE257BF2C}" destId="{F108A2C2-A679-4EE0-874D-CDD4339D3D74}" srcOrd="1" destOrd="0" presId="urn:microsoft.com/office/officeart/2011/layout/CircleProcess"/>
    <dgm:cxn modelId="{0A286E44-4A68-4589-B562-87B5814DF3D2}" type="presParOf" srcId="{F108A2C2-A679-4EE0-874D-CDD4339D3D74}" destId="{D2894DF8-6DC8-420B-8711-77EEBAB19712}" srcOrd="0" destOrd="0" presId="urn:microsoft.com/office/officeart/2011/layout/CircleProcess"/>
    <dgm:cxn modelId="{65B14B58-800F-44D8-978E-CDCBC46CF786}" type="presParOf" srcId="{B068CE72-4BC6-4FC2-89CD-617CE257BF2C}" destId="{245A6665-B6F1-4A02-86B7-6A3AABAD4D77}" srcOrd="2" destOrd="0" presId="urn:microsoft.com/office/officeart/2011/layout/CircleProcess"/>
    <dgm:cxn modelId="{24933F98-0A9D-4545-8949-56DE555E9FDA}" type="presParOf" srcId="{B068CE72-4BC6-4FC2-89CD-617CE257BF2C}" destId="{3D38974B-566F-41D8-95C4-451B1AD40DD5}" srcOrd="3" destOrd="0" presId="urn:microsoft.com/office/officeart/2011/layout/CircleProcess"/>
    <dgm:cxn modelId="{B85086E0-F893-4A68-84DE-D3B48097680A}" type="presParOf" srcId="{3D38974B-566F-41D8-95C4-451B1AD40DD5}" destId="{8FDF5A98-4CDC-4C8B-BB91-E3D52E1C8519}" srcOrd="0" destOrd="0" presId="urn:microsoft.com/office/officeart/2011/layout/CircleProcess"/>
    <dgm:cxn modelId="{CC32B702-55C1-4DFA-97BB-CEB89EA3CAC0}" type="presParOf" srcId="{B068CE72-4BC6-4FC2-89CD-617CE257BF2C}" destId="{7FC1FF64-A1F8-4FBE-9D2B-D26EEAFDC1B7}" srcOrd="4" destOrd="0" presId="urn:microsoft.com/office/officeart/2011/layout/CircleProcess"/>
    <dgm:cxn modelId="{EF623669-75FF-49A3-A60A-66567A83A57C}" type="presParOf" srcId="{7FC1FF64-A1F8-4FBE-9D2B-D26EEAFDC1B7}" destId="{2B5F220F-FD9C-4B0B-9407-89B05579E887}" srcOrd="0" destOrd="0" presId="urn:microsoft.com/office/officeart/2011/layout/CircleProcess"/>
    <dgm:cxn modelId="{1B63527F-9E14-4733-8D65-C48445095B7A}" type="presParOf" srcId="{B068CE72-4BC6-4FC2-89CD-617CE257BF2C}" destId="{1535DF83-71CF-4D44-8C88-24F00CDF0733}" srcOrd="5" destOrd="0" presId="urn:microsoft.com/office/officeart/2011/layout/CircleProcess"/>
    <dgm:cxn modelId="{503D9A38-2ACD-4F6F-8AE6-31105AAD00F1}" type="presParOf" srcId="{B068CE72-4BC6-4FC2-89CD-617CE257BF2C}" destId="{1ADA7BB8-EB12-4EBD-909C-0A9A55A225CC}" srcOrd="6" destOrd="0" presId="urn:microsoft.com/office/officeart/2011/layout/CircleProcess"/>
    <dgm:cxn modelId="{9B335204-4EA7-4281-B100-DB7DE8053048}" type="presParOf" srcId="{1ADA7BB8-EB12-4EBD-909C-0A9A55A225CC}" destId="{ADCB467D-03B1-4907-8EB2-2745A38341F9}" srcOrd="0" destOrd="0" presId="urn:microsoft.com/office/officeart/2011/layout/CircleProcess"/>
    <dgm:cxn modelId="{23924790-AE2E-45D8-8435-75AE28B17D70}" type="presParOf" srcId="{B068CE72-4BC6-4FC2-89CD-617CE257BF2C}" destId="{E67A5D45-203E-42A4-8CF6-92ABDF40AC7D}" srcOrd="7" destOrd="0" presId="urn:microsoft.com/office/officeart/2011/layout/CircleProcess"/>
    <dgm:cxn modelId="{74A90082-E258-4159-9C1D-00C8FDB55ADD}" type="presParOf" srcId="{E67A5D45-203E-42A4-8CF6-92ABDF40AC7D}" destId="{BF2B1A16-C2DD-4880-828D-8E4E5312CEE4}" srcOrd="0" destOrd="0" presId="urn:microsoft.com/office/officeart/2011/layout/CircleProcess"/>
    <dgm:cxn modelId="{4C833C56-8B95-4499-ACC6-2296FD972D12}"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4BF4481B-AC3F-4320-8F00-9F736B9A3FC5}" type="presOf" srcId="{45C9CE63-25D6-443D-8455-AA5B654E1914}" destId="{378B951B-5E7A-466B-8FF1-13C1896EC1C5}" srcOrd="1" destOrd="0" presId="urn:microsoft.com/office/officeart/2011/layout/CircleProcess"/>
    <dgm:cxn modelId="{2EF49DDF-F2B4-4CAB-846D-409FE625882E}" type="presOf" srcId="{FF490AA0-0978-4F1A-9171-265E12746BD4}" destId="{245A6665-B6F1-4A02-86B7-6A3AABAD4D77}" srcOrd="1" destOrd="0" presId="urn:microsoft.com/office/officeart/2011/layout/CircleProcess"/>
    <dgm:cxn modelId="{BD20262F-1163-4A7E-A310-FD61B74CFF5F}" type="presOf" srcId="{B8CC29B8-7899-48E8-93FE-F1DDBC1CE0AA}" destId="{2B5F220F-FD9C-4B0B-9407-89B05579E887}"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CFAFD5BF-B458-4591-A542-90F49613AF3B}" type="presOf" srcId="{F63CE60B-3B1B-4577-A5DA-A1897CE3A781}" destId="{B068CE72-4BC6-4FC2-89CD-617CE257BF2C}" srcOrd="0"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510E2BBA-48F3-42CA-B80A-3E4878A660C2}" type="presOf" srcId="{45C9CE63-25D6-443D-8455-AA5B654E1914}" destId="{BF2B1A16-C2DD-4880-828D-8E4E5312CEE4}" srcOrd="0" destOrd="0" presId="urn:microsoft.com/office/officeart/2011/layout/CircleProcess"/>
    <dgm:cxn modelId="{10C2DEFC-5EAD-46B6-9BDF-46F390E73681}" type="presOf" srcId="{FF490AA0-0978-4F1A-9171-265E12746BD4}" destId="{D2894DF8-6DC8-420B-8711-77EEBAB19712}" srcOrd="0" destOrd="0" presId="urn:microsoft.com/office/officeart/2011/layout/CircleProcess"/>
    <dgm:cxn modelId="{223386CE-6AA2-4029-8CA7-05C5F8C42C2E}" type="presOf" srcId="{B8CC29B8-7899-48E8-93FE-F1DDBC1CE0AA}" destId="{1535DF83-71CF-4D44-8C88-24F00CDF0733}" srcOrd="1" destOrd="0" presId="urn:microsoft.com/office/officeart/2011/layout/CircleProcess"/>
    <dgm:cxn modelId="{BDB8AA54-1451-426C-B298-32DC1DD0DB0C}" type="presParOf" srcId="{B068CE72-4BC6-4FC2-89CD-617CE257BF2C}" destId="{DFA75AA9-9178-49E4-9325-1C988EA359F7}" srcOrd="0" destOrd="0" presId="urn:microsoft.com/office/officeart/2011/layout/CircleProcess"/>
    <dgm:cxn modelId="{4FCD29AE-E9B8-4CC6-9723-13AA2EA4A26A}" type="presParOf" srcId="{DFA75AA9-9178-49E4-9325-1C988EA359F7}" destId="{04DA3958-6DC8-48CC-8784-04E8D9CD898F}" srcOrd="0" destOrd="0" presId="urn:microsoft.com/office/officeart/2011/layout/CircleProcess"/>
    <dgm:cxn modelId="{92FA4986-432F-40B2-815D-F337F0D0D83C}" type="presParOf" srcId="{B068CE72-4BC6-4FC2-89CD-617CE257BF2C}" destId="{F108A2C2-A679-4EE0-874D-CDD4339D3D74}" srcOrd="1" destOrd="0" presId="urn:microsoft.com/office/officeart/2011/layout/CircleProcess"/>
    <dgm:cxn modelId="{CCE6E571-BDC7-4503-A98C-9D8CBECCB3B9}" type="presParOf" srcId="{F108A2C2-A679-4EE0-874D-CDD4339D3D74}" destId="{D2894DF8-6DC8-420B-8711-77EEBAB19712}" srcOrd="0" destOrd="0" presId="urn:microsoft.com/office/officeart/2011/layout/CircleProcess"/>
    <dgm:cxn modelId="{7FC7D2F9-F81C-44C9-A57D-4CF6E1C52DE1}" type="presParOf" srcId="{B068CE72-4BC6-4FC2-89CD-617CE257BF2C}" destId="{245A6665-B6F1-4A02-86B7-6A3AABAD4D77}" srcOrd="2" destOrd="0" presId="urn:microsoft.com/office/officeart/2011/layout/CircleProcess"/>
    <dgm:cxn modelId="{182E4248-1D1D-41A7-96F7-04971386CAA3}" type="presParOf" srcId="{B068CE72-4BC6-4FC2-89CD-617CE257BF2C}" destId="{3D38974B-566F-41D8-95C4-451B1AD40DD5}" srcOrd="3" destOrd="0" presId="urn:microsoft.com/office/officeart/2011/layout/CircleProcess"/>
    <dgm:cxn modelId="{1EE8AC4E-A2A8-4EDB-8220-DC66929C71CB}" type="presParOf" srcId="{3D38974B-566F-41D8-95C4-451B1AD40DD5}" destId="{8FDF5A98-4CDC-4C8B-BB91-E3D52E1C8519}" srcOrd="0" destOrd="0" presId="urn:microsoft.com/office/officeart/2011/layout/CircleProcess"/>
    <dgm:cxn modelId="{CD1CD131-6D7F-4795-AA51-BAA43CE7A5B2}" type="presParOf" srcId="{B068CE72-4BC6-4FC2-89CD-617CE257BF2C}" destId="{7FC1FF64-A1F8-4FBE-9D2B-D26EEAFDC1B7}" srcOrd="4" destOrd="0" presId="urn:microsoft.com/office/officeart/2011/layout/CircleProcess"/>
    <dgm:cxn modelId="{ED8A9ADB-0484-4F3E-AFC2-6EA5E4DBD983}" type="presParOf" srcId="{7FC1FF64-A1F8-4FBE-9D2B-D26EEAFDC1B7}" destId="{2B5F220F-FD9C-4B0B-9407-89B05579E887}" srcOrd="0" destOrd="0" presId="urn:microsoft.com/office/officeart/2011/layout/CircleProcess"/>
    <dgm:cxn modelId="{C70AE86A-607D-45C1-A5E5-EE62E6DD39B1}" type="presParOf" srcId="{B068CE72-4BC6-4FC2-89CD-617CE257BF2C}" destId="{1535DF83-71CF-4D44-8C88-24F00CDF0733}" srcOrd="5" destOrd="0" presId="urn:microsoft.com/office/officeart/2011/layout/CircleProcess"/>
    <dgm:cxn modelId="{E9E08DB9-DA96-419B-868E-5E05B4A576A0}" type="presParOf" srcId="{B068CE72-4BC6-4FC2-89CD-617CE257BF2C}" destId="{1ADA7BB8-EB12-4EBD-909C-0A9A55A225CC}" srcOrd="6" destOrd="0" presId="urn:microsoft.com/office/officeart/2011/layout/CircleProcess"/>
    <dgm:cxn modelId="{C1BD1B67-FFFE-401B-AA3E-A0A96A4EFB11}" type="presParOf" srcId="{1ADA7BB8-EB12-4EBD-909C-0A9A55A225CC}" destId="{ADCB467D-03B1-4907-8EB2-2745A38341F9}" srcOrd="0" destOrd="0" presId="urn:microsoft.com/office/officeart/2011/layout/CircleProcess"/>
    <dgm:cxn modelId="{82FF6F71-4667-4949-9175-DB359F9E024C}" type="presParOf" srcId="{B068CE72-4BC6-4FC2-89CD-617CE257BF2C}" destId="{E67A5D45-203E-42A4-8CF6-92ABDF40AC7D}" srcOrd="7" destOrd="0" presId="urn:microsoft.com/office/officeart/2011/layout/CircleProcess"/>
    <dgm:cxn modelId="{5F5DF77D-FCFA-40F4-8013-DB4F0EDD5B1E}" type="presParOf" srcId="{E67A5D45-203E-42A4-8CF6-92ABDF40AC7D}" destId="{BF2B1A16-C2DD-4880-828D-8E4E5312CEE4}" srcOrd="0" destOrd="0" presId="urn:microsoft.com/office/officeart/2011/layout/CircleProcess"/>
    <dgm:cxn modelId="{4A5A7A8B-9A51-4E23-8294-7A65DCDE83E8}"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3C3D8735-5600-49B7-AFBA-B2D04A8657B0}" srcId="{F63CE60B-3B1B-4577-A5DA-A1897CE3A781}" destId="{FF490AA0-0978-4F1A-9171-265E12746BD4}" srcOrd="2" destOrd="0" parTransId="{244DB538-3599-4B7B-BB70-527A721F8C23}" sibTransId="{3CD82D33-EF95-4D3B-8F5B-604E71F1D468}"/>
    <dgm:cxn modelId="{143B54EF-61C1-4567-B3C4-30D42874588A}" type="presOf" srcId="{FF490AA0-0978-4F1A-9171-265E12746BD4}" destId="{D2894DF8-6DC8-420B-8711-77EEBAB19712}" srcOrd="0" destOrd="0" presId="urn:microsoft.com/office/officeart/2011/layout/CircleProcess"/>
    <dgm:cxn modelId="{CC709B50-4A99-4518-B8CD-FBD88919962F}" type="presOf" srcId="{45C9CE63-25D6-443D-8455-AA5B654E1914}" destId="{378B951B-5E7A-466B-8FF1-13C1896EC1C5}" srcOrd="1" destOrd="0" presId="urn:microsoft.com/office/officeart/2011/layout/CircleProcess"/>
    <dgm:cxn modelId="{8DE5204A-41A1-4A9A-8934-8E8A05A08575}" type="presOf" srcId="{FF490AA0-0978-4F1A-9171-265E12746BD4}" destId="{245A6665-B6F1-4A02-86B7-6A3AABAD4D77}" srcOrd="1" destOrd="0" presId="urn:microsoft.com/office/officeart/2011/layout/CircleProcess"/>
    <dgm:cxn modelId="{656BC2E0-014B-475E-A74F-676F26AF8E4F}" type="presOf" srcId="{F63CE60B-3B1B-4577-A5DA-A1897CE3A781}" destId="{B068CE72-4BC6-4FC2-89CD-617CE257BF2C}" srcOrd="0" destOrd="0" presId="urn:microsoft.com/office/officeart/2011/layout/CircleProcess"/>
    <dgm:cxn modelId="{4CFED1E6-1C48-4806-92E1-602A70CCDDA3}" type="presOf" srcId="{B8CC29B8-7899-48E8-93FE-F1DDBC1CE0AA}" destId="{1535DF83-71CF-4D44-8C88-24F00CDF0733}" srcOrd="1" destOrd="0" presId="urn:microsoft.com/office/officeart/2011/layout/CircleProcess"/>
    <dgm:cxn modelId="{8963CFD3-4CBD-4321-A431-89ADCD3457B0}" type="presOf" srcId="{45C9CE63-25D6-443D-8455-AA5B654E1914}" destId="{BF2B1A16-C2DD-4880-828D-8E4E5312CEE4}" srcOrd="0" destOrd="0" presId="urn:microsoft.com/office/officeart/2011/layout/CircleProcess"/>
    <dgm:cxn modelId="{92AA9E69-EF6A-492B-8BB7-B8E018F3161C}" type="presOf" srcId="{B8CC29B8-7899-48E8-93FE-F1DDBC1CE0AA}" destId="{2B5F220F-FD9C-4B0B-9407-89B05579E887}"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D480F492-3382-465E-9FE6-88F268C9F166}" srcId="{F63CE60B-3B1B-4577-A5DA-A1897CE3A781}" destId="{45C9CE63-25D6-443D-8455-AA5B654E1914}" srcOrd="0" destOrd="0" parTransId="{36362A02-0297-4394-99D4-399BDD90BC0C}" sibTransId="{9E83A4F9-EE93-48B2-9679-DAAD250E2B48}"/>
    <dgm:cxn modelId="{1F7A3AAE-492B-4762-9FE9-7623C88EA4A3}" type="presParOf" srcId="{B068CE72-4BC6-4FC2-89CD-617CE257BF2C}" destId="{DFA75AA9-9178-49E4-9325-1C988EA359F7}" srcOrd="0" destOrd="0" presId="urn:microsoft.com/office/officeart/2011/layout/CircleProcess"/>
    <dgm:cxn modelId="{363F667E-189F-4296-B919-194BD9AB8905}" type="presParOf" srcId="{DFA75AA9-9178-49E4-9325-1C988EA359F7}" destId="{04DA3958-6DC8-48CC-8784-04E8D9CD898F}" srcOrd="0" destOrd="0" presId="urn:microsoft.com/office/officeart/2011/layout/CircleProcess"/>
    <dgm:cxn modelId="{714CD1A4-5CE1-465F-B44C-21094D33A894}" type="presParOf" srcId="{B068CE72-4BC6-4FC2-89CD-617CE257BF2C}" destId="{F108A2C2-A679-4EE0-874D-CDD4339D3D74}" srcOrd="1" destOrd="0" presId="urn:microsoft.com/office/officeart/2011/layout/CircleProcess"/>
    <dgm:cxn modelId="{F29EC52A-7730-4524-9411-A2C245A31B29}" type="presParOf" srcId="{F108A2C2-A679-4EE0-874D-CDD4339D3D74}" destId="{D2894DF8-6DC8-420B-8711-77EEBAB19712}" srcOrd="0" destOrd="0" presId="urn:microsoft.com/office/officeart/2011/layout/CircleProcess"/>
    <dgm:cxn modelId="{565DF67B-C938-40D3-8799-F36CBB666557}" type="presParOf" srcId="{B068CE72-4BC6-4FC2-89CD-617CE257BF2C}" destId="{245A6665-B6F1-4A02-86B7-6A3AABAD4D77}" srcOrd="2" destOrd="0" presId="urn:microsoft.com/office/officeart/2011/layout/CircleProcess"/>
    <dgm:cxn modelId="{5A24EAFB-678B-4E76-878C-DEBFB9F2AF1E}" type="presParOf" srcId="{B068CE72-4BC6-4FC2-89CD-617CE257BF2C}" destId="{3D38974B-566F-41D8-95C4-451B1AD40DD5}" srcOrd="3" destOrd="0" presId="urn:microsoft.com/office/officeart/2011/layout/CircleProcess"/>
    <dgm:cxn modelId="{6A34A346-1700-4F5C-9563-044A6EADA3DE}" type="presParOf" srcId="{3D38974B-566F-41D8-95C4-451B1AD40DD5}" destId="{8FDF5A98-4CDC-4C8B-BB91-E3D52E1C8519}" srcOrd="0" destOrd="0" presId="urn:microsoft.com/office/officeart/2011/layout/CircleProcess"/>
    <dgm:cxn modelId="{0D70A071-41F8-4C49-A18A-2FC8938337CC}" type="presParOf" srcId="{B068CE72-4BC6-4FC2-89CD-617CE257BF2C}" destId="{7FC1FF64-A1F8-4FBE-9D2B-D26EEAFDC1B7}" srcOrd="4" destOrd="0" presId="urn:microsoft.com/office/officeart/2011/layout/CircleProcess"/>
    <dgm:cxn modelId="{4C797F61-9659-480A-86A5-A589DFD08B7F}" type="presParOf" srcId="{7FC1FF64-A1F8-4FBE-9D2B-D26EEAFDC1B7}" destId="{2B5F220F-FD9C-4B0B-9407-89B05579E887}" srcOrd="0" destOrd="0" presId="urn:microsoft.com/office/officeart/2011/layout/CircleProcess"/>
    <dgm:cxn modelId="{C4DAB916-5872-4560-BE25-DA7FA673492C}" type="presParOf" srcId="{B068CE72-4BC6-4FC2-89CD-617CE257BF2C}" destId="{1535DF83-71CF-4D44-8C88-24F00CDF0733}" srcOrd="5" destOrd="0" presId="urn:microsoft.com/office/officeart/2011/layout/CircleProcess"/>
    <dgm:cxn modelId="{FC8815FA-265A-4E7A-B7BC-F9A94C0A99F4}" type="presParOf" srcId="{B068CE72-4BC6-4FC2-89CD-617CE257BF2C}" destId="{1ADA7BB8-EB12-4EBD-909C-0A9A55A225CC}" srcOrd="6" destOrd="0" presId="urn:microsoft.com/office/officeart/2011/layout/CircleProcess"/>
    <dgm:cxn modelId="{2000AA2D-59C9-48D7-BB26-1012025CDE72}" type="presParOf" srcId="{1ADA7BB8-EB12-4EBD-909C-0A9A55A225CC}" destId="{ADCB467D-03B1-4907-8EB2-2745A38341F9}" srcOrd="0" destOrd="0" presId="urn:microsoft.com/office/officeart/2011/layout/CircleProcess"/>
    <dgm:cxn modelId="{97F9D694-FE8B-4E4F-89E9-0C0ED8CCE6E1}" type="presParOf" srcId="{B068CE72-4BC6-4FC2-89CD-617CE257BF2C}" destId="{E67A5D45-203E-42A4-8CF6-92ABDF40AC7D}" srcOrd="7" destOrd="0" presId="urn:microsoft.com/office/officeart/2011/layout/CircleProcess"/>
    <dgm:cxn modelId="{8678CA22-D1A5-4967-9DAC-FCF202B5A67A}" type="presParOf" srcId="{E67A5D45-203E-42A4-8CF6-92ABDF40AC7D}" destId="{BF2B1A16-C2DD-4880-828D-8E4E5312CEE4}" srcOrd="0" destOrd="0" presId="urn:microsoft.com/office/officeart/2011/layout/CircleProcess"/>
    <dgm:cxn modelId="{1711773B-8D0C-4EDA-A519-0F28B2291ADD}"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BA3BB214-91F8-4F36-B50C-E3DCBFF53C25}" type="presOf" srcId="{FF490AA0-0978-4F1A-9171-265E12746BD4}" destId="{D2894DF8-6DC8-420B-8711-77EEBAB19712}"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4D80F32A-151D-41CA-9D7E-C6CE737EED10}" type="presOf" srcId="{45C9CE63-25D6-443D-8455-AA5B654E1914}" destId="{378B951B-5E7A-466B-8FF1-13C1896EC1C5}" srcOrd="1" destOrd="0" presId="urn:microsoft.com/office/officeart/2011/layout/CircleProcess"/>
    <dgm:cxn modelId="{E7476A43-CDB2-4567-8B06-BDC77AB0B2A0}" type="presOf" srcId="{F63CE60B-3B1B-4577-A5DA-A1897CE3A781}" destId="{B068CE72-4BC6-4FC2-89CD-617CE257BF2C}" srcOrd="0"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2FC21054-485A-4FA6-8EE5-792BBC375B94}" type="presOf" srcId="{FF490AA0-0978-4F1A-9171-265E12746BD4}" destId="{245A6665-B6F1-4A02-86B7-6A3AABAD4D77}" srcOrd="1" destOrd="0" presId="urn:microsoft.com/office/officeart/2011/layout/CircleProcess"/>
    <dgm:cxn modelId="{09D60A7F-0B43-446A-BC0E-25764C23AAF5}" type="presOf" srcId="{B8CC29B8-7899-48E8-93FE-F1DDBC1CE0AA}" destId="{2B5F220F-FD9C-4B0B-9407-89B05579E887}" srcOrd="0" destOrd="0" presId="urn:microsoft.com/office/officeart/2011/layout/CircleProcess"/>
    <dgm:cxn modelId="{CD232DCC-68DE-4099-AA78-F57B521F6036}" type="presOf" srcId="{45C9CE63-25D6-443D-8455-AA5B654E1914}" destId="{BF2B1A16-C2DD-4880-828D-8E4E5312CEE4}" srcOrd="0" destOrd="0" presId="urn:microsoft.com/office/officeart/2011/layout/CircleProcess"/>
    <dgm:cxn modelId="{19B299B2-7D0B-4AE1-ACBF-A19447CF8B75}" type="presOf" srcId="{B8CC29B8-7899-48E8-93FE-F1DDBC1CE0AA}" destId="{1535DF83-71CF-4D44-8C88-24F00CDF0733}" srcOrd="1" destOrd="0" presId="urn:microsoft.com/office/officeart/2011/layout/CircleProcess"/>
    <dgm:cxn modelId="{1DE1E2FB-ABB4-4016-AD29-8D2A838E050F}" type="presParOf" srcId="{B068CE72-4BC6-4FC2-89CD-617CE257BF2C}" destId="{DFA75AA9-9178-49E4-9325-1C988EA359F7}" srcOrd="0" destOrd="0" presId="urn:microsoft.com/office/officeart/2011/layout/CircleProcess"/>
    <dgm:cxn modelId="{CD4FCC37-F911-4A84-993B-624B86FAECC7}" type="presParOf" srcId="{DFA75AA9-9178-49E4-9325-1C988EA359F7}" destId="{04DA3958-6DC8-48CC-8784-04E8D9CD898F}" srcOrd="0" destOrd="0" presId="urn:microsoft.com/office/officeart/2011/layout/CircleProcess"/>
    <dgm:cxn modelId="{2A46797E-5EEA-478F-9B23-57DDA612B8D2}" type="presParOf" srcId="{B068CE72-4BC6-4FC2-89CD-617CE257BF2C}" destId="{F108A2C2-A679-4EE0-874D-CDD4339D3D74}" srcOrd="1" destOrd="0" presId="urn:microsoft.com/office/officeart/2011/layout/CircleProcess"/>
    <dgm:cxn modelId="{99C885A0-5C1B-4DB9-9FBA-06E988DB8DBB}" type="presParOf" srcId="{F108A2C2-A679-4EE0-874D-CDD4339D3D74}" destId="{D2894DF8-6DC8-420B-8711-77EEBAB19712}" srcOrd="0" destOrd="0" presId="urn:microsoft.com/office/officeart/2011/layout/CircleProcess"/>
    <dgm:cxn modelId="{EB12BDDC-2546-497E-9AB8-569EE6EFDC74}" type="presParOf" srcId="{B068CE72-4BC6-4FC2-89CD-617CE257BF2C}" destId="{245A6665-B6F1-4A02-86B7-6A3AABAD4D77}" srcOrd="2" destOrd="0" presId="urn:microsoft.com/office/officeart/2011/layout/CircleProcess"/>
    <dgm:cxn modelId="{3C01F3B4-29BA-44B9-8930-4C1BE5B27145}" type="presParOf" srcId="{B068CE72-4BC6-4FC2-89CD-617CE257BF2C}" destId="{3D38974B-566F-41D8-95C4-451B1AD40DD5}" srcOrd="3" destOrd="0" presId="urn:microsoft.com/office/officeart/2011/layout/CircleProcess"/>
    <dgm:cxn modelId="{4916CAE3-70F4-4C42-AEF1-B174AC71798A}" type="presParOf" srcId="{3D38974B-566F-41D8-95C4-451B1AD40DD5}" destId="{8FDF5A98-4CDC-4C8B-BB91-E3D52E1C8519}" srcOrd="0" destOrd="0" presId="urn:microsoft.com/office/officeart/2011/layout/CircleProcess"/>
    <dgm:cxn modelId="{76F785F0-1451-4D4B-B6C3-FC7A54B39A46}" type="presParOf" srcId="{B068CE72-4BC6-4FC2-89CD-617CE257BF2C}" destId="{7FC1FF64-A1F8-4FBE-9D2B-D26EEAFDC1B7}" srcOrd="4" destOrd="0" presId="urn:microsoft.com/office/officeart/2011/layout/CircleProcess"/>
    <dgm:cxn modelId="{2C09709C-F7ED-4E9D-8ECA-B2DA86FC1337}" type="presParOf" srcId="{7FC1FF64-A1F8-4FBE-9D2B-D26EEAFDC1B7}" destId="{2B5F220F-FD9C-4B0B-9407-89B05579E887}" srcOrd="0" destOrd="0" presId="urn:microsoft.com/office/officeart/2011/layout/CircleProcess"/>
    <dgm:cxn modelId="{8C9AFCB8-49BA-40D0-89E1-DA04970A8298}" type="presParOf" srcId="{B068CE72-4BC6-4FC2-89CD-617CE257BF2C}" destId="{1535DF83-71CF-4D44-8C88-24F00CDF0733}" srcOrd="5" destOrd="0" presId="urn:microsoft.com/office/officeart/2011/layout/CircleProcess"/>
    <dgm:cxn modelId="{B14EB853-5B2A-451F-ADB7-F4BDF779CDFE}" type="presParOf" srcId="{B068CE72-4BC6-4FC2-89CD-617CE257BF2C}" destId="{1ADA7BB8-EB12-4EBD-909C-0A9A55A225CC}" srcOrd="6" destOrd="0" presId="urn:microsoft.com/office/officeart/2011/layout/CircleProcess"/>
    <dgm:cxn modelId="{5121039A-43E8-42D9-A25C-260BB1C373C2}" type="presParOf" srcId="{1ADA7BB8-EB12-4EBD-909C-0A9A55A225CC}" destId="{ADCB467D-03B1-4907-8EB2-2745A38341F9}" srcOrd="0" destOrd="0" presId="urn:microsoft.com/office/officeart/2011/layout/CircleProcess"/>
    <dgm:cxn modelId="{46356DFC-E58C-4E21-A176-503663B763F7}" type="presParOf" srcId="{B068CE72-4BC6-4FC2-89CD-617CE257BF2C}" destId="{E67A5D45-203E-42A4-8CF6-92ABDF40AC7D}" srcOrd="7" destOrd="0" presId="urn:microsoft.com/office/officeart/2011/layout/CircleProcess"/>
    <dgm:cxn modelId="{35B3B8F7-BC5D-4BAF-A6C8-EE32E5CB21A9}" type="presParOf" srcId="{E67A5D45-203E-42A4-8CF6-92ABDF40AC7D}" destId="{BF2B1A16-C2DD-4880-828D-8E4E5312CEE4}" srcOrd="0" destOrd="0" presId="urn:microsoft.com/office/officeart/2011/layout/CircleProcess"/>
    <dgm:cxn modelId="{233596DA-77FE-4B4C-B4C8-2785504299AE}"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49265B14-E505-436E-8E86-4CEC00F0F750}" srcId="{F63CE60B-3B1B-4577-A5DA-A1897CE3A781}" destId="{B8CC29B8-7899-48E8-93FE-F1DDBC1CE0AA}" srcOrd="1" destOrd="0" parTransId="{3F7BB9F0-2704-469B-8FC2-F2825484935C}" sibTransId="{5A19B508-455F-423C-9A68-75D1A2248EE2}"/>
    <dgm:cxn modelId="{AEA369C3-1DA8-473D-8F30-5942B7B6F684}" type="presOf" srcId="{FF490AA0-0978-4F1A-9171-265E12746BD4}" destId="{D2894DF8-6DC8-420B-8711-77EEBAB19712}" srcOrd="0" destOrd="0" presId="urn:microsoft.com/office/officeart/2011/layout/CircleProcess"/>
    <dgm:cxn modelId="{49F24C42-7016-403F-89AC-8F0ED3F13EF4}" type="presOf" srcId="{B8CC29B8-7899-48E8-93FE-F1DDBC1CE0AA}" destId="{2B5F220F-FD9C-4B0B-9407-89B05579E887}" srcOrd="0" destOrd="0" presId="urn:microsoft.com/office/officeart/2011/layout/CircleProcess"/>
    <dgm:cxn modelId="{1F1484B8-AC80-4998-BBB7-0149A2DB5D34}" type="presOf" srcId="{F63CE60B-3B1B-4577-A5DA-A1897CE3A781}" destId="{B068CE72-4BC6-4FC2-89CD-617CE257BF2C}" srcOrd="0" destOrd="0" presId="urn:microsoft.com/office/officeart/2011/layout/CircleProcess"/>
    <dgm:cxn modelId="{B902E6A3-4624-4ED5-A8ED-8E22732D10A3}" type="presOf" srcId="{45C9CE63-25D6-443D-8455-AA5B654E1914}" destId="{378B951B-5E7A-466B-8FF1-13C1896EC1C5}" srcOrd="1"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3C3D8735-5600-49B7-AFBA-B2D04A8657B0}" srcId="{F63CE60B-3B1B-4577-A5DA-A1897CE3A781}" destId="{FF490AA0-0978-4F1A-9171-265E12746BD4}" srcOrd="2" destOrd="0" parTransId="{244DB538-3599-4B7B-BB70-527A721F8C23}" sibTransId="{3CD82D33-EF95-4D3B-8F5B-604E71F1D468}"/>
    <dgm:cxn modelId="{F6071D71-14E1-43BD-BC1A-8DE309EB0818}" type="presOf" srcId="{B8CC29B8-7899-48E8-93FE-F1DDBC1CE0AA}" destId="{1535DF83-71CF-4D44-8C88-24F00CDF0733}" srcOrd="1" destOrd="0" presId="urn:microsoft.com/office/officeart/2011/layout/CircleProcess"/>
    <dgm:cxn modelId="{9B8928A1-36ED-4587-BA7A-B5B3E2461168}" type="presOf" srcId="{FF490AA0-0978-4F1A-9171-265E12746BD4}" destId="{245A6665-B6F1-4A02-86B7-6A3AABAD4D77}" srcOrd="1" destOrd="0" presId="urn:microsoft.com/office/officeart/2011/layout/CircleProcess"/>
    <dgm:cxn modelId="{7B6D0968-38DE-4DF2-B03B-7C4644263781}" type="presOf" srcId="{45C9CE63-25D6-443D-8455-AA5B654E1914}" destId="{BF2B1A16-C2DD-4880-828D-8E4E5312CEE4}" srcOrd="0" destOrd="0" presId="urn:microsoft.com/office/officeart/2011/layout/CircleProcess"/>
    <dgm:cxn modelId="{362FD0A5-AF4D-4FD8-9F3F-D2DC24BB89C7}" type="presParOf" srcId="{B068CE72-4BC6-4FC2-89CD-617CE257BF2C}" destId="{DFA75AA9-9178-49E4-9325-1C988EA359F7}" srcOrd="0" destOrd="0" presId="urn:microsoft.com/office/officeart/2011/layout/CircleProcess"/>
    <dgm:cxn modelId="{7F67F52D-9072-4CC3-979C-CF92A49B502C}" type="presParOf" srcId="{DFA75AA9-9178-49E4-9325-1C988EA359F7}" destId="{04DA3958-6DC8-48CC-8784-04E8D9CD898F}" srcOrd="0" destOrd="0" presId="urn:microsoft.com/office/officeart/2011/layout/CircleProcess"/>
    <dgm:cxn modelId="{4CEAB99A-A551-444F-9813-86EF47AFF140}" type="presParOf" srcId="{B068CE72-4BC6-4FC2-89CD-617CE257BF2C}" destId="{F108A2C2-A679-4EE0-874D-CDD4339D3D74}" srcOrd="1" destOrd="0" presId="urn:microsoft.com/office/officeart/2011/layout/CircleProcess"/>
    <dgm:cxn modelId="{5BD4BF80-2D36-4327-9C11-1A2B8864108A}" type="presParOf" srcId="{F108A2C2-A679-4EE0-874D-CDD4339D3D74}" destId="{D2894DF8-6DC8-420B-8711-77EEBAB19712}" srcOrd="0" destOrd="0" presId="urn:microsoft.com/office/officeart/2011/layout/CircleProcess"/>
    <dgm:cxn modelId="{973606B4-042E-4D54-80B9-2BE116190659}" type="presParOf" srcId="{B068CE72-4BC6-4FC2-89CD-617CE257BF2C}" destId="{245A6665-B6F1-4A02-86B7-6A3AABAD4D77}" srcOrd="2" destOrd="0" presId="urn:microsoft.com/office/officeart/2011/layout/CircleProcess"/>
    <dgm:cxn modelId="{1E03F3B1-1C39-49AF-8DAC-86DD998B9641}" type="presParOf" srcId="{B068CE72-4BC6-4FC2-89CD-617CE257BF2C}" destId="{3D38974B-566F-41D8-95C4-451B1AD40DD5}" srcOrd="3" destOrd="0" presId="urn:microsoft.com/office/officeart/2011/layout/CircleProcess"/>
    <dgm:cxn modelId="{C92B2B04-823E-4886-8400-872541A2A42F}" type="presParOf" srcId="{3D38974B-566F-41D8-95C4-451B1AD40DD5}" destId="{8FDF5A98-4CDC-4C8B-BB91-E3D52E1C8519}" srcOrd="0" destOrd="0" presId="urn:microsoft.com/office/officeart/2011/layout/CircleProcess"/>
    <dgm:cxn modelId="{40124B77-753D-4179-8A40-740361E0A432}" type="presParOf" srcId="{B068CE72-4BC6-4FC2-89CD-617CE257BF2C}" destId="{7FC1FF64-A1F8-4FBE-9D2B-D26EEAFDC1B7}" srcOrd="4" destOrd="0" presId="urn:microsoft.com/office/officeart/2011/layout/CircleProcess"/>
    <dgm:cxn modelId="{BA7DEC7F-A04A-4940-8C42-5D3046FA0259}" type="presParOf" srcId="{7FC1FF64-A1F8-4FBE-9D2B-D26EEAFDC1B7}" destId="{2B5F220F-FD9C-4B0B-9407-89B05579E887}" srcOrd="0" destOrd="0" presId="urn:microsoft.com/office/officeart/2011/layout/CircleProcess"/>
    <dgm:cxn modelId="{B23D7029-5B19-43F2-A25E-523ED6CD09C5}" type="presParOf" srcId="{B068CE72-4BC6-4FC2-89CD-617CE257BF2C}" destId="{1535DF83-71CF-4D44-8C88-24F00CDF0733}" srcOrd="5" destOrd="0" presId="urn:microsoft.com/office/officeart/2011/layout/CircleProcess"/>
    <dgm:cxn modelId="{673E28F6-7735-4287-825C-F66E40A97D0A}" type="presParOf" srcId="{B068CE72-4BC6-4FC2-89CD-617CE257BF2C}" destId="{1ADA7BB8-EB12-4EBD-909C-0A9A55A225CC}" srcOrd="6" destOrd="0" presId="urn:microsoft.com/office/officeart/2011/layout/CircleProcess"/>
    <dgm:cxn modelId="{94B03AFD-5C2F-4B5E-823B-F6DAE63A2792}" type="presParOf" srcId="{1ADA7BB8-EB12-4EBD-909C-0A9A55A225CC}" destId="{ADCB467D-03B1-4907-8EB2-2745A38341F9}" srcOrd="0" destOrd="0" presId="urn:microsoft.com/office/officeart/2011/layout/CircleProcess"/>
    <dgm:cxn modelId="{EF57BEA5-9AE8-497E-9A15-BC3D76AD2E2B}" type="presParOf" srcId="{B068CE72-4BC6-4FC2-89CD-617CE257BF2C}" destId="{E67A5D45-203E-42A4-8CF6-92ABDF40AC7D}" srcOrd="7" destOrd="0" presId="urn:microsoft.com/office/officeart/2011/layout/CircleProcess"/>
    <dgm:cxn modelId="{9C87BD7B-D408-42CF-94C8-89E7613A672E}" type="presParOf" srcId="{E67A5D45-203E-42A4-8CF6-92ABDF40AC7D}" destId="{BF2B1A16-C2DD-4880-828D-8E4E5312CEE4}" srcOrd="0" destOrd="0" presId="urn:microsoft.com/office/officeart/2011/layout/CircleProcess"/>
    <dgm:cxn modelId="{D052385A-301F-4727-AEE7-31F0E454956F}"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097A1BF1-6D7E-4C99-A17F-AD8DC2148669}" type="presOf" srcId="{B8CC29B8-7899-48E8-93FE-F1DDBC1CE0AA}" destId="{1535DF83-71CF-4D44-8C88-24F00CDF0733}" srcOrd="1"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85C839D7-D44F-42C2-B468-8208EFBBC229}" type="presOf" srcId="{FF490AA0-0978-4F1A-9171-265E12746BD4}" destId="{245A6665-B6F1-4A02-86B7-6A3AABAD4D77}" srcOrd="1" destOrd="0" presId="urn:microsoft.com/office/officeart/2011/layout/CircleProcess"/>
    <dgm:cxn modelId="{BCFF9163-72C7-4A85-A597-3D2B3BE3AAC7}" type="presOf" srcId="{F63CE60B-3B1B-4577-A5DA-A1897CE3A781}" destId="{B068CE72-4BC6-4FC2-89CD-617CE257BF2C}" srcOrd="0"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C41F7B4D-DDBF-425C-B545-36288864BD5F}" type="presOf" srcId="{B8CC29B8-7899-48E8-93FE-F1DDBC1CE0AA}" destId="{2B5F220F-FD9C-4B0B-9407-89B05579E887}" srcOrd="0"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86FD5504-9671-44DC-A836-1FA44D5D157B}" type="presOf" srcId="{FF490AA0-0978-4F1A-9171-265E12746BD4}" destId="{D2894DF8-6DC8-420B-8711-77EEBAB19712}" srcOrd="0" destOrd="0" presId="urn:microsoft.com/office/officeart/2011/layout/CircleProcess"/>
    <dgm:cxn modelId="{728BB949-9306-4C0A-B439-514C4FF10E0E}" type="presOf" srcId="{45C9CE63-25D6-443D-8455-AA5B654E1914}" destId="{BF2B1A16-C2DD-4880-828D-8E4E5312CEE4}" srcOrd="0" destOrd="0" presId="urn:microsoft.com/office/officeart/2011/layout/CircleProcess"/>
    <dgm:cxn modelId="{3175B0E2-D95D-418F-B658-4BED923FF96A}" type="presOf" srcId="{45C9CE63-25D6-443D-8455-AA5B654E1914}" destId="{378B951B-5E7A-466B-8FF1-13C1896EC1C5}" srcOrd="1" destOrd="0" presId="urn:microsoft.com/office/officeart/2011/layout/CircleProcess"/>
    <dgm:cxn modelId="{7666EEB3-D06D-4923-AB1E-F15B854613D7}" type="presParOf" srcId="{B068CE72-4BC6-4FC2-89CD-617CE257BF2C}" destId="{DFA75AA9-9178-49E4-9325-1C988EA359F7}" srcOrd="0" destOrd="0" presId="urn:microsoft.com/office/officeart/2011/layout/CircleProcess"/>
    <dgm:cxn modelId="{5FD190A6-7824-463B-A7F8-2E71203BB90B}" type="presParOf" srcId="{DFA75AA9-9178-49E4-9325-1C988EA359F7}" destId="{04DA3958-6DC8-48CC-8784-04E8D9CD898F}" srcOrd="0" destOrd="0" presId="urn:microsoft.com/office/officeart/2011/layout/CircleProcess"/>
    <dgm:cxn modelId="{206E6C1D-7598-4637-B688-5C62938AE077}" type="presParOf" srcId="{B068CE72-4BC6-4FC2-89CD-617CE257BF2C}" destId="{F108A2C2-A679-4EE0-874D-CDD4339D3D74}" srcOrd="1" destOrd="0" presId="urn:microsoft.com/office/officeart/2011/layout/CircleProcess"/>
    <dgm:cxn modelId="{B7464823-5FA6-4182-844D-B97BB3FF6004}" type="presParOf" srcId="{F108A2C2-A679-4EE0-874D-CDD4339D3D74}" destId="{D2894DF8-6DC8-420B-8711-77EEBAB19712}" srcOrd="0" destOrd="0" presId="urn:microsoft.com/office/officeart/2011/layout/CircleProcess"/>
    <dgm:cxn modelId="{39E41448-8746-4ADA-A5D5-E1666713C418}" type="presParOf" srcId="{B068CE72-4BC6-4FC2-89CD-617CE257BF2C}" destId="{245A6665-B6F1-4A02-86B7-6A3AABAD4D77}" srcOrd="2" destOrd="0" presId="urn:microsoft.com/office/officeart/2011/layout/CircleProcess"/>
    <dgm:cxn modelId="{5A184558-B922-4C2F-9FDC-8D1D5F45E8C9}" type="presParOf" srcId="{B068CE72-4BC6-4FC2-89CD-617CE257BF2C}" destId="{3D38974B-566F-41D8-95C4-451B1AD40DD5}" srcOrd="3" destOrd="0" presId="urn:microsoft.com/office/officeart/2011/layout/CircleProcess"/>
    <dgm:cxn modelId="{EB0C88A3-7DFF-4727-A482-6852E5C34968}" type="presParOf" srcId="{3D38974B-566F-41D8-95C4-451B1AD40DD5}" destId="{8FDF5A98-4CDC-4C8B-BB91-E3D52E1C8519}" srcOrd="0" destOrd="0" presId="urn:microsoft.com/office/officeart/2011/layout/CircleProcess"/>
    <dgm:cxn modelId="{DD6AED24-6B45-4864-95D5-EFB382ECEF8E}" type="presParOf" srcId="{B068CE72-4BC6-4FC2-89CD-617CE257BF2C}" destId="{7FC1FF64-A1F8-4FBE-9D2B-D26EEAFDC1B7}" srcOrd="4" destOrd="0" presId="urn:microsoft.com/office/officeart/2011/layout/CircleProcess"/>
    <dgm:cxn modelId="{B8ED8B99-A57D-4FAA-8668-CF26B87539A7}" type="presParOf" srcId="{7FC1FF64-A1F8-4FBE-9D2B-D26EEAFDC1B7}" destId="{2B5F220F-FD9C-4B0B-9407-89B05579E887}" srcOrd="0" destOrd="0" presId="urn:microsoft.com/office/officeart/2011/layout/CircleProcess"/>
    <dgm:cxn modelId="{444E6F41-6841-4295-8126-A1F48AE8D3C3}" type="presParOf" srcId="{B068CE72-4BC6-4FC2-89CD-617CE257BF2C}" destId="{1535DF83-71CF-4D44-8C88-24F00CDF0733}" srcOrd="5" destOrd="0" presId="urn:microsoft.com/office/officeart/2011/layout/CircleProcess"/>
    <dgm:cxn modelId="{4EB50E1A-E21C-4F6A-A565-E1D15D357CB8}" type="presParOf" srcId="{B068CE72-4BC6-4FC2-89CD-617CE257BF2C}" destId="{1ADA7BB8-EB12-4EBD-909C-0A9A55A225CC}" srcOrd="6" destOrd="0" presId="urn:microsoft.com/office/officeart/2011/layout/CircleProcess"/>
    <dgm:cxn modelId="{401DDC1E-40CA-4A3F-B22F-6BB3675296DE}" type="presParOf" srcId="{1ADA7BB8-EB12-4EBD-909C-0A9A55A225CC}" destId="{ADCB467D-03B1-4907-8EB2-2745A38341F9}" srcOrd="0" destOrd="0" presId="urn:microsoft.com/office/officeart/2011/layout/CircleProcess"/>
    <dgm:cxn modelId="{A32589FC-E7DE-4C48-BCD7-DE2BE5C8B4E4}" type="presParOf" srcId="{B068CE72-4BC6-4FC2-89CD-617CE257BF2C}" destId="{E67A5D45-203E-42A4-8CF6-92ABDF40AC7D}" srcOrd="7" destOrd="0" presId="urn:microsoft.com/office/officeart/2011/layout/CircleProcess"/>
    <dgm:cxn modelId="{0E6216B3-395B-47C0-99C1-B5C59A84DEC9}" type="presParOf" srcId="{E67A5D45-203E-42A4-8CF6-92ABDF40AC7D}" destId="{BF2B1A16-C2DD-4880-828D-8E4E5312CEE4}" srcOrd="0" destOrd="0" presId="urn:microsoft.com/office/officeart/2011/layout/CircleProcess"/>
    <dgm:cxn modelId="{1617F6A7-B0B0-4035-8094-B7B77CF27C5D}"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custT="1"/>
      <dgm:spPr/>
      <dgm:t>
        <a:bodyPr/>
        <a:lstStyle/>
        <a:p>
          <a:r>
            <a:rPr lang="en-US" sz="1000" dirty="0" smtClean="0"/>
            <a:t>Introduction</a:t>
          </a:r>
          <a:endParaRPr lang="en-US" sz="1000" dirty="0"/>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BFEF3CD2-D3DC-44B5-889F-1D4B9C0BC12D}">
      <dgm:prSet phldrT="[Text]"/>
      <dgm:spPr/>
      <dgm:t>
        <a:bodyPr/>
        <a:lstStyle/>
        <a:p>
          <a:r>
            <a:rPr lang="en-US" dirty="0" smtClean="0"/>
            <a:t>Thesis Statement</a:t>
          </a:r>
          <a:endParaRPr lang="en-US" dirty="0"/>
        </a:p>
      </dgm:t>
    </dgm:pt>
    <dgm:pt modelId="{6D466CE4-CE64-46C6-A1EB-95B937832756}" type="sibTrans" cxnId="{6CBF3B34-31B4-4AD7-8044-7D0F26E2594E}">
      <dgm:prSet/>
      <dgm:spPr/>
      <dgm:t>
        <a:bodyPr/>
        <a:lstStyle/>
        <a:p>
          <a:endParaRPr lang="en-US"/>
        </a:p>
      </dgm:t>
    </dgm:pt>
    <dgm:pt modelId="{9465CE1C-02CD-4DEC-843D-6564CD52CC91}" type="parTrans" cxnId="{6CBF3B34-31B4-4AD7-8044-7D0F26E2594E}">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8CBB23D7-5337-435D-B287-CCA3430B14F7}" type="pres">
      <dgm:prSet presAssocID="{BFEF3CD2-D3DC-44B5-889F-1D4B9C0BC12D}" presName="Accent2" presStyleCnt="0"/>
      <dgm:spPr/>
    </dgm:pt>
    <dgm:pt modelId="{B6DDB599-A20A-41CF-80C6-87ABDF22071A}" type="pres">
      <dgm:prSet presAssocID="{BFEF3CD2-D3DC-44B5-889F-1D4B9C0BC12D}" presName="Accent" presStyleLbl="node1" presStyleIdx="0" presStyleCnt="2"/>
      <dgm:spPr/>
    </dgm:pt>
    <dgm:pt modelId="{4C12C8C9-42E7-4073-B9E8-6F14BFD4A96B}" type="pres">
      <dgm:prSet presAssocID="{BFEF3CD2-D3DC-44B5-889F-1D4B9C0BC12D}" presName="ParentBackground2" presStyleCnt="0"/>
      <dgm:spPr/>
    </dgm:pt>
    <dgm:pt modelId="{C94BB682-0351-4D36-A27F-DE21C466F681}" type="pres">
      <dgm:prSet presAssocID="{BFEF3CD2-D3DC-44B5-889F-1D4B9C0BC12D}" presName="ParentBackground" presStyleLbl="fgAcc1" presStyleIdx="0" presStyleCnt="2"/>
      <dgm:spPr/>
      <dgm:t>
        <a:bodyPr/>
        <a:lstStyle/>
        <a:p>
          <a:endParaRPr lang="en-US"/>
        </a:p>
      </dgm:t>
    </dgm:pt>
    <dgm:pt modelId="{32D77BF0-8253-4A2F-ACDB-351360BB4053}" type="pres">
      <dgm:prSet presAssocID="{BFEF3CD2-D3DC-44B5-889F-1D4B9C0BC12D}"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1" presStyleCnt="2" custLinFactNeighborX="-116"/>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1" presStyleCnt="2"/>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802B7B42-7DE4-4264-92BC-D6DC0B9CE197}" type="presOf" srcId="{BFEF3CD2-D3DC-44B5-889F-1D4B9C0BC12D}" destId="{32D77BF0-8253-4A2F-ACDB-351360BB4053}" srcOrd="1"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10D44EB9-8381-4F43-BB98-6EC91E1873D3}" type="presOf" srcId="{F63CE60B-3B1B-4577-A5DA-A1897CE3A781}" destId="{B068CE72-4BC6-4FC2-89CD-617CE257BF2C}" srcOrd="0" destOrd="0" presId="urn:microsoft.com/office/officeart/2011/layout/CircleProcess"/>
    <dgm:cxn modelId="{6CBF3B34-31B4-4AD7-8044-7D0F26E2594E}" srcId="{F63CE60B-3B1B-4577-A5DA-A1897CE3A781}" destId="{BFEF3CD2-D3DC-44B5-889F-1D4B9C0BC12D}" srcOrd="1" destOrd="0" parTransId="{9465CE1C-02CD-4DEC-843D-6564CD52CC91}" sibTransId="{6D466CE4-CE64-46C6-A1EB-95B937832756}"/>
    <dgm:cxn modelId="{8C571DD3-076A-40E4-8E69-88E782F72116}" type="presOf" srcId="{45C9CE63-25D6-443D-8455-AA5B654E1914}" destId="{378B951B-5E7A-466B-8FF1-13C1896EC1C5}" srcOrd="1" destOrd="0" presId="urn:microsoft.com/office/officeart/2011/layout/CircleProcess"/>
    <dgm:cxn modelId="{EBCDEE23-ED9A-4614-A73D-4D684F49404C}" type="presOf" srcId="{BFEF3CD2-D3DC-44B5-889F-1D4B9C0BC12D}" destId="{C94BB682-0351-4D36-A27F-DE21C466F681}" srcOrd="0" destOrd="0" presId="urn:microsoft.com/office/officeart/2011/layout/CircleProcess"/>
    <dgm:cxn modelId="{FEC1D181-8F95-4D1C-AB3A-A46C05EA9F56}" type="presOf" srcId="{45C9CE63-25D6-443D-8455-AA5B654E1914}" destId="{BF2B1A16-C2DD-4880-828D-8E4E5312CEE4}" srcOrd="0" destOrd="0" presId="urn:microsoft.com/office/officeart/2011/layout/CircleProcess"/>
    <dgm:cxn modelId="{10DB7152-B0FF-47AB-9EF6-72DE789588EA}" type="presParOf" srcId="{B068CE72-4BC6-4FC2-89CD-617CE257BF2C}" destId="{8CBB23D7-5337-435D-B287-CCA3430B14F7}" srcOrd="0" destOrd="0" presId="urn:microsoft.com/office/officeart/2011/layout/CircleProcess"/>
    <dgm:cxn modelId="{2490CFDC-4AEF-4144-9B1D-FC2CA5A27C57}" type="presParOf" srcId="{8CBB23D7-5337-435D-B287-CCA3430B14F7}" destId="{B6DDB599-A20A-41CF-80C6-87ABDF22071A}" srcOrd="0" destOrd="0" presId="urn:microsoft.com/office/officeart/2011/layout/CircleProcess"/>
    <dgm:cxn modelId="{796773DC-0176-483E-9C16-BACB59555871}" type="presParOf" srcId="{B068CE72-4BC6-4FC2-89CD-617CE257BF2C}" destId="{4C12C8C9-42E7-4073-B9E8-6F14BFD4A96B}" srcOrd="1" destOrd="0" presId="urn:microsoft.com/office/officeart/2011/layout/CircleProcess"/>
    <dgm:cxn modelId="{199AF751-D259-4BFC-8372-5A79648D572E}" type="presParOf" srcId="{4C12C8C9-42E7-4073-B9E8-6F14BFD4A96B}" destId="{C94BB682-0351-4D36-A27F-DE21C466F681}" srcOrd="0" destOrd="0" presId="urn:microsoft.com/office/officeart/2011/layout/CircleProcess"/>
    <dgm:cxn modelId="{21587452-372D-41E0-94C9-B013BB820F12}" type="presParOf" srcId="{B068CE72-4BC6-4FC2-89CD-617CE257BF2C}" destId="{32D77BF0-8253-4A2F-ACDB-351360BB4053}" srcOrd="2" destOrd="0" presId="urn:microsoft.com/office/officeart/2011/layout/CircleProcess"/>
    <dgm:cxn modelId="{B44CE625-EF20-4A96-B537-956759017D73}" type="presParOf" srcId="{B068CE72-4BC6-4FC2-89CD-617CE257BF2C}" destId="{1ADA7BB8-EB12-4EBD-909C-0A9A55A225CC}" srcOrd="3" destOrd="0" presId="urn:microsoft.com/office/officeart/2011/layout/CircleProcess"/>
    <dgm:cxn modelId="{CA4DA6C0-6108-493B-A5C8-BFD58C42018D}" type="presParOf" srcId="{1ADA7BB8-EB12-4EBD-909C-0A9A55A225CC}" destId="{ADCB467D-03B1-4907-8EB2-2745A38341F9}" srcOrd="0" destOrd="0" presId="urn:microsoft.com/office/officeart/2011/layout/CircleProcess"/>
    <dgm:cxn modelId="{41EAA2FD-E4AB-43CA-827A-1195A8942313}" type="presParOf" srcId="{B068CE72-4BC6-4FC2-89CD-617CE257BF2C}" destId="{E67A5D45-203E-42A4-8CF6-92ABDF40AC7D}" srcOrd="4" destOrd="0" presId="urn:microsoft.com/office/officeart/2011/layout/CircleProcess"/>
    <dgm:cxn modelId="{BEE4A25A-2F30-4AD7-9AEB-D13DC94EC5AD}" type="presParOf" srcId="{E67A5D45-203E-42A4-8CF6-92ABDF40AC7D}" destId="{BF2B1A16-C2DD-4880-828D-8E4E5312CEE4}" srcOrd="0" destOrd="0" presId="urn:microsoft.com/office/officeart/2011/layout/CircleProcess"/>
    <dgm:cxn modelId="{1188384F-B637-412E-821B-E6426E98ED2A}" type="presParOf" srcId="{B068CE72-4BC6-4FC2-89CD-617CE257BF2C}" destId="{378B951B-5E7A-466B-8FF1-13C1896EC1C5}" srcOrd="5" destOrd="0" presId="urn:microsoft.com/office/officeart/2011/layout/Circle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C1612B01-E728-4F86-A3E8-B8C6C99D04FB}" type="presOf" srcId="{FF490AA0-0978-4F1A-9171-265E12746BD4}" destId="{D2894DF8-6DC8-420B-8711-77EEBAB19712}" srcOrd="0" destOrd="0" presId="urn:microsoft.com/office/officeart/2011/layout/CircleProcess"/>
    <dgm:cxn modelId="{8263B517-565D-4138-9849-4C11C377F10F}" type="presOf" srcId="{B8CC29B8-7899-48E8-93FE-F1DDBC1CE0AA}" destId="{2B5F220F-FD9C-4B0B-9407-89B05579E887}"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77AB86F5-E4F8-4A2A-9F0E-15169AD1E842}" type="presOf" srcId="{B8CC29B8-7899-48E8-93FE-F1DDBC1CE0AA}" destId="{1535DF83-71CF-4D44-8C88-24F00CDF0733}" srcOrd="1" destOrd="0" presId="urn:microsoft.com/office/officeart/2011/layout/CircleProcess"/>
    <dgm:cxn modelId="{C723C509-522B-47FD-84D0-758B0626C631}" type="presOf" srcId="{45C9CE63-25D6-443D-8455-AA5B654E1914}" destId="{378B951B-5E7A-466B-8FF1-13C1896EC1C5}" srcOrd="1"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79B7DC12-402C-478A-8459-34A5CA3C2A3E}" type="presOf" srcId="{F63CE60B-3B1B-4577-A5DA-A1897CE3A781}" destId="{B068CE72-4BC6-4FC2-89CD-617CE257BF2C}" srcOrd="0" destOrd="0" presId="urn:microsoft.com/office/officeart/2011/layout/CircleProcess"/>
    <dgm:cxn modelId="{D0DEAA74-9E88-4AB4-A5A5-A5759D005456}" type="presOf" srcId="{45C9CE63-25D6-443D-8455-AA5B654E1914}" destId="{BF2B1A16-C2DD-4880-828D-8E4E5312CEE4}" srcOrd="0" destOrd="0" presId="urn:microsoft.com/office/officeart/2011/layout/CircleProcess"/>
    <dgm:cxn modelId="{65F8543F-CD67-45A2-A404-0F832A6C6CB5}" type="presOf" srcId="{FF490AA0-0978-4F1A-9171-265E12746BD4}" destId="{245A6665-B6F1-4A02-86B7-6A3AABAD4D77}" srcOrd="1" destOrd="0" presId="urn:microsoft.com/office/officeart/2011/layout/CircleProcess"/>
    <dgm:cxn modelId="{4F35FFC7-188A-46AD-82BD-DF395BB6FDCC}" type="presParOf" srcId="{B068CE72-4BC6-4FC2-89CD-617CE257BF2C}" destId="{DFA75AA9-9178-49E4-9325-1C988EA359F7}" srcOrd="0" destOrd="0" presId="urn:microsoft.com/office/officeart/2011/layout/CircleProcess"/>
    <dgm:cxn modelId="{C09A1D14-1E48-4DA0-9649-35273599401A}" type="presParOf" srcId="{DFA75AA9-9178-49E4-9325-1C988EA359F7}" destId="{04DA3958-6DC8-48CC-8784-04E8D9CD898F}" srcOrd="0" destOrd="0" presId="urn:microsoft.com/office/officeart/2011/layout/CircleProcess"/>
    <dgm:cxn modelId="{15469D5A-6E99-47CA-A6A0-1C630701B4A9}" type="presParOf" srcId="{B068CE72-4BC6-4FC2-89CD-617CE257BF2C}" destId="{F108A2C2-A679-4EE0-874D-CDD4339D3D74}" srcOrd="1" destOrd="0" presId="urn:microsoft.com/office/officeart/2011/layout/CircleProcess"/>
    <dgm:cxn modelId="{A801603E-A39F-4E9B-AD0D-D96E29A23EBE}" type="presParOf" srcId="{F108A2C2-A679-4EE0-874D-CDD4339D3D74}" destId="{D2894DF8-6DC8-420B-8711-77EEBAB19712}" srcOrd="0" destOrd="0" presId="urn:microsoft.com/office/officeart/2011/layout/CircleProcess"/>
    <dgm:cxn modelId="{A266BE6A-07B0-4B76-B2B5-C572036F7FA1}" type="presParOf" srcId="{B068CE72-4BC6-4FC2-89CD-617CE257BF2C}" destId="{245A6665-B6F1-4A02-86B7-6A3AABAD4D77}" srcOrd="2" destOrd="0" presId="urn:microsoft.com/office/officeart/2011/layout/CircleProcess"/>
    <dgm:cxn modelId="{4F400511-8789-488F-8ECA-46B00C7D8024}" type="presParOf" srcId="{B068CE72-4BC6-4FC2-89CD-617CE257BF2C}" destId="{3D38974B-566F-41D8-95C4-451B1AD40DD5}" srcOrd="3" destOrd="0" presId="urn:microsoft.com/office/officeart/2011/layout/CircleProcess"/>
    <dgm:cxn modelId="{95DA41CA-13B7-4450-AA13-ADFAABFE2E6F}" type="presParOf" srcId="{3D38974B-566F-41D8-95C4-451B1AD40DD5}" destId="{8FDF5A98-4CDC-4C8B-BB91-E3D52E1C8519}" srcOrd="0" destOrd="0" presId="urn:microsoft.com/office/officeart/2011/layout/CircleProcess"/>
    <dgm:cxn modelId="{15AC142B-6215-4A0D-8F68-0B5F78276D18}" type="presParOf" srcId="{B068CE72-4BC6-4FC2-89CD-617CE257BF2C}" destId="{7FC1FF64-A1F8-4FBE-9D2B-D26EEAFDC1B7}" srcOrd="4" destOrd="0" presId="urn:microsoft.com/office/officeart/2011/layout/CircleProcess"/>
    <dgm:cxn modelId="{86C23715-361C-4CC8-821D-F36F5AF4760B}" type="presParOf" srcId="{7FC1FF64-A1F8-4FBE-9D2B-D26EEAFDC1B7}" destId="{2B5F220F-FD9C-4B0B-9407-89B05579E887}" srcOrd="0" destOrd="0" presId="urn:microsoft.com/office/officeart/2011/layout/CircleProcess"/>
    <dgm:cxn modelId="{599020E6-0277-4E3E-98A4-48FCF483C960}" type="presParOf" srcId="{B068CE72-4BC6-4FC2-89CD-617CE257BF2C}" destId="{1535DF83-71CF-4D44-8C88-24F00CDF0733}" srcOrd="5" destOrd="0" presId="urn:microsoft.com/office/officeart/2011/layout/CircleProcess"/>
    <dgm:cxn modelId="{E49DF24F-D46A-42E3-BDEE-E2EB0D394EE1}" type="presParOf" srcId="{B068CE72-4BC6-4FC2-89CD-617CE257BF2C}" destId="{1ADA7BB8-EB12-4EBD-909C-0A9A55A225CC}" srcOrd="6" destOrd="0" presId="urn:microsoft.com/office/officeart/2011/layout/CircleProcess"/>
    <dgm:cxn modelId="{4BAEF4AE-7795-41C4-B373-250CA22D3680}" type="presParOf" srcId="{1ADA7BB8-EB12-4EBD-909C-0A9A55A225CC}" destId="{ADCB467D-03B1-4907-8EB2-2745A38341F9}" srcOrd="0" destOrd="0" presId="urn:microsoft.com/office/officeart/2011/layout/CircleProcess"/>
    <dgm:cxn modelId="{5C0ED812-79E1-463F-8408-E175743FA355}" type="presParOf" srcId="{B068CE72-4BC6-4FC2-89CD-617CE257BF2C}" destId="{E67A5D45-203E-42A4-8CF6-92ABDF40AC7D}" srcOrd="7" destOrd="0" presId="urn:microsoft.com/office/officeart/2011/layout/CircleProcess"/>
    <dgm:cxn modelId="{5D313641-3EB3-4ED2-AD7C-59431C819186}" type="presParOf" srcId="{E67A5D45-203E-42A4-8CF6-92ABDF40AC7D}" destId="{BF2B1A16-C2DD-4880-828D-8E4E5312CEE4}" srcOrd="0" destOrd="0" presId="urn:microsoft.com/office/officeart/2011/layout/CircleProcess"/>
    <dgm:cxn modelId="{F838D9BF-C413-438D-9914-AC3230543346}"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3C3D8735-5600-49B7-AFBA-B2D04A8657B0}" srcId="{F63CE60B-3B1B-4577-A5DA-A1897CE3A781}" destId="{FF490AA0-0978-4F1A-9171-265E12746BD4}" srcOrd="2" destOrd="0" parTransId="{244DB538-3599-4B7B-BB70-527A721F8C23}" sibTransId="{3CD82D33-EF95-4D3B-8F5B-604E71F1D468}"/>
    <dgm:cxn modelId="{CEDFEA1D-A222-4422-84E5-DE2F678BD203}" type="presOf" srcId="{B8CC29B8-7899-48E8-93FE-F1DDBC1CE0AA}" destId="{2B5F220F-FD9C-4B0B-9407-89B05579E887}" srcOrd="0" destOrd="0" presId="urn:microsoft.com/office/officeart/2011/layout/CircleProcess"/>
    <dgm:cxn modelId="{43850369-138E-4B80-B0B7-73992FC1C1D7}" type="presOf" srcId="{F63CE60B-3B1B-4577-A5DA-A1897CE3A781}" destId="{B068CE72-4BC6-4FC2-89CD-617CE257BF2C}" srcOrd="0" destOrd="0" presId="urn:microsoft.com/office/officeart/2011/layout/CircleProcess"/>
    <dgm:cxn modelId="{1E639C36-7DB5-42D1-8E20-2699F8093101}" type="presOf" srcId="{B8CC29B8-7899-48E8-93FE-F1DDBC1CE0AA}" destId="{1535DF83-71CF-4D44-8C88-24F00CDF0733}" srcOrd="1" destOrd="0" presId="urn:microsoft.com/office/officeart/2011/layout/CircleProcess"/>
    <dgm:cxn modelId="{6FCC03D7-D97A-4998-A144-EF33D8E72929}" type="presOf" srcId="{FF490AA0-0978-4F1A-9171-265E12746BD4}" destId="{D2894DF8-6DC8-420B-8711-77EEBAB19712}" srcOrd="0" destOrd="0" presId="urn:microsoft.com/office/officeart/2011/layout/CircleProcess"/>
    <dgm:cxn modelId="{F21A79A0-7B00-443C-A5F5-C91724E21585}" type="presOf" srcId="{45C9CE63-25D6-443D-8455-AA5B654E1914}" destId="{378B951B-5E7A-466B-8FF1-13C1896EC1C5}" srcOrd="1" destOrd="0" presId="urn:microsoft.com/office/officeart/2011/layout/CircleProcess"/>
    <dgm:cxn modelId="{599AAC90-EDCE-4D94-974C-3A81E5959C57}" type="presOf" srcId="{FF490AA0-0978-4F1A-9171-265E12746BD4}" destId="{245A6665-B6F1-4A02-86B7-6A3AABAD4D77}" srcOrd="1" destOrd="0" presId="urn:microsoft.com/office/officeart/2011/layout/CircleProcess"/>
    <dgm:cxn modelId="{E9261EFA-48F3-447D-9970-4C0FF1E87AB8}" type="presOf" srcId="{45C9CE63-25D6-443D-8455-AA5B654E1914}" destId="{BF2B1A16-C2DD-4880-828D-8E4E5312CEE4}"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D480F492-3382-465E-9FE6-88F268C9F166}" srcId="{F63CE60B-3B1B-4577-A5DA-A1897CE3A781}" destId="{45C9CE63-25D6-443D-8455-AA5B654E1914}" srcOrd="0" destOrd="0" parTransId="{36362A02-0297-4394-99D4-399BDD90BC0C}" sibTransId="{9E83A4F9-EE93-48B2-9679-DAAD250E2B48}"/>
    <dgm:cxn modelId="{7BE752D7-D2E9-4990-BE30-14ED22268179}" type="presParOf" srcId="{B068CE72-4BC6-4FC2-89CD-617CE257BF2C}" destId="{DFA75AA9-9178-49E4-9325-1C988EA359F7}" srcOrd="0" destOrd="0" presId="urn:microsoft.com/office/officeart/2011/layout/CircleProcess"/>
    <dgm:cxn modelId="{AF5CBB97-7229-49E3-8637-6B45608332F2}" type="presParOf" srcId="{DFA75AA9-9178-49E4-9325-1C988EA359F7}" destId="{04DA3958-6DC8-48CC-8784-04E8D9CD898F}" srcOrd="0" destOrd="0" presId="urn:microsoft.com/office/officeart/2011/layout/CircleProcess"/>
    <dgm:cxn modelId="{3120EE45-E495-4866-B06A-5EF221796D4A}" type="presParOf" srcId="{B068CE72-4BC6-4FC2-89CD-617CE257BF2C}" destId="{F108A2C2-A679-4EE0-874D-CDD4339D3D74}" srcOrd="1" destOrd="0" presId="urn:microsoft.com/office/officeart/2011/layout/CircleProcess"/>
    <dgm:cxn modelId="{2312731F-BBC1-4B56-9FA9-90FE0D9A2B75}" type="presParOf" srcId="{F108A2C2-A679-4EE0-874D-CDD4339D3D74}" destId="{D2894DF8-6DC8-420B-8711-77EEBAB19712}" srcOrd="0" destOrd="0" presId="urn:microsoft.com/office/officeart/2011/layout/CircleProcess"/>
    <dgm:cxn modelId="{0E3DC969-4054-40D5-8E6E-597E7B017287}" type="presParOf" srcId="{B068CE72-4BC6-4FC2-89CD-617CE257BF2C}" destId="{245A6665-B6F1-4A02-86B7-6A3AABAD4D77}" srcOrd="2" destOrd="0" presId="urn:microsoft.com/office/officeart/2011/layout/CircleProcess"/>
    <dgm:cxn modelId="{B34FE779-AE6C-4C2F-80EC-C3A0935C1168}" type="presParOf" srcId="{B068CE72-4BC6-4FC2-89CD-617CE257BF2C}" destId="{3D38974B-566F-41D8-95C4-451B1AD40DD5}" srcOrd="3" destOrd="0" presId="urn:microsoft.com/office/officeart/2011/layout/CircleProcess"/>
    <dgm:cxn modelId="{DA71D4B0-9BDF-496D-B190-D73621BC5CDF}" type="presParOf" srcId="{3D38974B-566F-41D8-95C4-451B1AD40DD5}" destId="{8FDF5A98-4CDC-4C8B-BB91-E3D52E1C8519}" srcOrd="0" destOrd="0" presId="urn:microsoft.com/office/officeart/2011/layout/CircleProcess"/>
    <dgm:cxn modelId="{06F615E6-1599-4E2D-AC08-93DA0A038515}" type="presParOf" srcId="{B068CE72-4BC6-4FC2-89CD-617CE257BF2C}" destId="{7FC1FF64-A1F8-4FBE-9D2B-D26EEAFDC1B7}" srcOrd="4" destOrd="0" presId="urn:microsoft.com/office/officeart/2011/layout/CircleProcess"/>
    <dgm:cxn modelId="{89D5665A-E510-4DC1-874A-51439391CB42}" type="presParOf" srcId="{7FC1FF64-A1F8-4FBE-9D2B-D26EEAFDC1B7}" destId="{2B5F220F-FD9C-4B0B-9407-89B05579E887}" srcOrd="0" destOrd="0" presId="urn:microsoft.com/office/officeart/2011/layout/CircleProcess"/>
    <dgm:cxn modelId="{E6E5553C-0227-4DC2-A01E-DD68916D8621}" type="presParOf" srcId="{B068CE72-4BC6-4FC2-89CD-617CE257BF2C}" destId="{1535DF83-71CF-4D44-8C88-24F00CDF0733}" srcOrd="5" destOrd="0" presId="urn:microsoft.com/office/officeart/2011/layout/CircleProcess"/>
    <dgm:cxn modelId="{CF0C871D-BADA-4E37-83D4-02D5682446E7}" type="presParOf" srcId="{B068CE72-4BC6-4FC2-89CD-617CE257BF2C}" destId="{1ADA7BB8-EB12-4EBD-909C-0A9A55A225CC}" srcOrd="6" destOrd="0" presId="urn:microsoft.com/office/officeart/2011/layout/CircleProcess"/>
    <dgm:cxn modelId="{12D30C2B-BD65-486C-85F9-52A26C563731}" type="presParOf" srcId="{1ADA7BB8-EB12-4EBD-909C-0A9A55A225CC}" destId="{ADCB467D-03B1-4907-8EB2-2745A38341F9}" srcOrd="0" destOrd="0" presId="urn:microsoft.com/office/officeart/2011/layout/CircleProcess"/>
    <dgm:cxn modelId="{FF6E8CAD-4DB4-47AD-818F-950FEA56E5AE}" type="presParOf" srcId="{B068CE72-4BC6-4FC2-89CD-617CE257BF2C}" destId="{E67A5D45-203E-42A4-8CF6-92ABDF40AC7D}" srcOrd="7" destOrd="0" presId="urn:microsoft.com/office/officeart/2011/layout/CircleProcess"/>
    <dgm:cxn modelId="{2CEFCC96-43A5-4D88-8B3D-26735F90B6D7}" type="presParOf" srcId="{E67A5D45-203E-42A4-8CF6-92ABDF40AC7D}" destId="{BF2B1A16-C2DD-4880-828D-8E4E5312CEE4}" srcOrd="0" destOrd="0" presId="urn:microsoft.com/office/officeart/2011/layout/CircleProcess"/>
    <dgm:cxn modelId="{D2B0D9DE-FB83-4720-96CA-28A0C3B62909}"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49265B14-E505-436E-8E86-4CEC00F0F750}" srcId="{F63CE60B-3B1B-4577-A5DA-A1897CE3A781}" destId="{B8CC29B8-7899-48E8-93FE-F1DDBC1CE0AA}" srcOrd="1" destOrd="0" parTransId="{3F7BB9F0-2704-469B-8FC2-F2825484935C}" sibTransId="{5A19B508-455F-423C-9A68-75D1A2248EE2}"/>
    <dgm:cxn modelId="{55AF2AC9-FA4F-4BF4-96E8-4B9F0EFD1BC9}" type="presOf" srcId="{B8CC29B8-7899-48E8-93FE-F1DDBC1CE0AA}" destId="{1535DF83-71CF-4D44-8C88-24F00CDF0733}" srcOrd="1" destOrd="0" presId="urn:microsoft.com/office/officeart/2011/layout/CircleProcess"/>
    <dgm:cxn modelId="{2A9B89D8-20C1-4822-ACA4-1AAB091FEBBA}" type="presOf" srcId="{45C9CE63-25D6-443D-8455-AA5B654E1914}" destId="{378B951B-5E7A-466B-8FF1-13C1896EC1C5}" srcOrd="1" destOrd="0" presId="urn:microsoft.com/office/officeart/2011/layout/CircleProcess"/>
    <dgm:cxn modelId="{9E181B73-3589-4F00-AD5B-8A007F2F10F8}" type="presOf" srcId="{FF490AA0-0978-4F1A-9171-265E12746BD4}" destId="{245A6665-B6F1-4A02-86B7-6A3AABAD4D77}" srcOrd="1"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72B5677A-D726-4E96-8CC7-7C7A5CCAD8EA}" type="presOf" srcId="{FF490AA0-0978-4F1A-9171-265E12746BD4}" destId="{D2894DF8-6DC8-420B-8711-77EEBAB19712}" srcOrd="0" destOrd="0" presId="urn:microsoft.com/office/officeart/2011/layout/CircleProcess"/>
    <dgm:cxn modelId="{C285AA6D-9075-4D7A-8366-EC07BB52CBD5}" type="presOf" srcId="{F63CE60B-3B1B-4577-A5DA-A1897CE3A781}" destId="{B068CE72-4BC6-4FC2-89CD-617CE257BF2C}" srcOrd="0" destOrd="0" presId="urn:microsoft.com/office/officeart/2011/layout/CircleProcess"/>
    <dgm:cxn modelId="{43184C1E-8D70-47B5-8128-224AC7BA7C39}" type="presOf" srcId="{B8CC29B8-7899-48E8-93FE-F1DDBC1CE0AA}" destId="{2B5F220F-FD9C-4B0B-9407-89B05579E887}" srcOrd="0" destOrd="0" presId="urn:microsoft.com/office/officeart/2011/layout/CircleProcess"/>
    <dgm:cxn modelId="{4F93DF65-B0E0-4A1B-9944-6F7F31C66784}" type="presOf" srcId="{45C9CE63-25D6-443D-8455-AA5B654E1914}" destId="{BF2B1A16-C2DD-4880-828D-8E4E5312CEE4}" srcOrd="0" destOrd="0" presId="urn:microsoft.com/office/officeart/2011/layout/CircleProcess"/>
    <dgm:cxn modelId="{4F926507-CC4E-490C-B202-C656503C9CB0}" type="presParOf" srcId="{B068CE72-4BC6-4FC2-89CD-617CE257BF2C}" destId="{DFA75AA9-9178-49E4-9325-1C988EA359F7}" srcOrd="0" destOrd="0" presId="urn:microsoft.com/office/officeart/2011/layout/CircleProcess"/>
    <dgm:cxn modelId="{2F828C2E-F1FE-4BDB-A34B-6A1C5C9924E3}" type="presParOf" srcId="{DFA75AA9-9178-49E4-9325-1C988EA359F7}" destId="{04DA3958-6DC8-48CC-8784-04E8D9CD898F}" srcOrd="0" destOrd="0" presId="urn:microsoft.com/office/officeart/2011/layout/CircleProcess"/>
    <dgm:cxn modelId="{C8777EE9-8005-4F11-BF65-14878A117B66}" type="presParOf" srcId="{B068CE72-4BC6-4FC2-89CD-617CE257BF2C}" destId="{F108A2C2-A679-4EE0-874D-CDD4339D3D74}" srcOrd="1" destOrd="0" presId="urn:microsoft.com/office/officeart/2011/layout/CircleProcess"/>
    <dgm:cxn modelId="{82EE54E5-A03C-4726-93B9-0481339EBF0A}" type="presParOf" srcId="{F108A2C2-A679-4EE0-874D-CDD4339D3D74}" destId="{D2894DF8-6DC8-420B-8711-77EEBAB19712}" srcOrd="0" destOrd="0" presId="urn:microsoft.com/office/officeart/2011/layout/CircleProcess"/>
    <dgm:cxn modelId="{FEAB8600-4F1A-4C67-B4D2-C14321FDC8C4}" type="presParOf" srcId="{B068CE72-4BC6-4FC2-89CD-617CE257BF2C}" destId="{245A6665-B6F1-4A02-86B7-6A3AABAD4D77}" srcOrd="2" destOrd="0" presId="urn:microsoft.com/office/officeart/2011/layout/CircleProcess"/>
    <dgm:cxn modelId="{58677F9E-26AC-4AD8-85E5-27DE194A35D9}" type="presParOf" srcId="{B068CE72-4BC6-4FC2-89CD-617CE257BF2C}" destId="{3D38974B-566F-41D8-95C4-451B1AD40DD5}" srcOrd="3" destOrd="0" presId="urn:microsoft.com/office/officeart/2011/layout/CircleProcess"/>
    <dgm:cxn modelId="{CEA4B2EF-5682-437D-919E-B7217535AA38}" type="presParOf" srcId="{3D38974B-566F-41D8-95C4-451B1AD40DD5}" destId="{8FDF5A98-4CDC-4C8B-BB91-E3D52E1C8519}" srcOrd="0" destOrd="0" presId="urn:microsoft.com/office/officeart/2011/layout/CircleProcess"/>
    <dgm:cxn modelId="{249189B7-FCBE-4359-B3F7-36151B31D8F4}" type="presParOf" srcId="{B068CE72-4BC6-4FC2-89CD-617CE257BF2C}" destId="{7FC1FF64-A1F8-4FBE-9D2B-D26EEAFDC1B7}" srcOrd="4" destOrd="0" presId="urn:microsoft.com/office/officeart/2011/layout/CircleProcess"/>
    <dgm:cxn modelId="{E96C4BE2-4874-47F7-9485-E7AFF8CC88CD}" type="presParOf" srcId="{7FC1FF64-A1F8-4FBE-9D2B-D26EEAFDC1B7}" destId="{2B5F220F-FD9C-4B0B-9407-89B05579E887}" srcOrd="0" destOrd="0" presId="urn:microsoft.com/office/officeart/2011/layout/CircleProcess"/>
    <dgm:cxn modelId="{B5789214-272B-48EF-8659-15FCBBA073D0}" type="presParOf" srcId="{B068CE72-4BC6-4FC2-89CD-617CE257BF2C}" destId="{1535DF83-71CF-4D44-8C88-24F00CDF0733}" srcOrd="5" destOrd="0" presId="urn:microsoft.com/office/officeart/2011/layout/CircleProcess"/>
    <dgm:cxn modelId="{E41F34F9-FD04-4136-BB8F-395ACFA95189}" type="presParOf" srcId="{B068CE72-4BC6-4FC2-89CD-617CE257BF2C}" destId="{1ADA7BB8-EB12-4EBD-909C-0A9A55A225CC}" srcOrd="6" destOrd="0" presId="urn:microsoft.com/office/officeart/2011/layout/CircleProcess"/>
    <dgm:cxn modelId="{2AC2C8DE-117E-407F-8896-7912B35138B4}" type="presParOf" srcId="{1ADA7BB8-EB12-4EBD-909C-0A9A55A225CC}" destId="{ADCB467D-03B1-4907-8EB2-2745A38341F9}" srcOrd="0" destOrd="0" presId="urn:microsoft.com/office/officeart/2011/layout/CircleProcess"/>
    <dgm:cxn modelId="{9F80BA61-139B-4DCD-988A-F355B1B5CC50}" type="presParOf" srcId="{B068CE72-4BC6-4FC2-89CD-617CE257BF2C}" destId="{E67A5D45-203E-42A4-8CF6-92ABDF40AC7D}" srcOrd="7" destOrd="0" presId="urn:microsoft.com/office/officeart/2011/layout/CircleProcess"/>
    <dgm:cxn modelId="{8FB1E11D-7CBF-4D86-8998-D77B74F19680}" type="presParOf" srcId="{E67A5D45-203E-42A4-8CF6-92ABDF40AC7D}" destId="{BF2B1A16-C2DD-4880-828D-8E4E5312CEE4}" srcOrd="0" destOrd="0" presId="urn:microsoft.com/office/officeart/2011/layout/CircleProcess"/>
    <dgm:cxn modelId="{52143282-52AE-4398-94D1-2926799AEAA8}"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569D8082-BCFA-4FC3-AE84-B1C9A9D53242}" type="presOf" srcId="{45C9CE63-25D6-443D-8455-AA5B654E1914}" destId="{378B951B-5E7A-466B-8FF1-13C1896EC1C5}" srcOrd="1"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432525B9-266F-4E64-84D5-289A7172715D}" type="presOf" srcId="{45C9CE63-25D6-443D-8455-AA5B654E1914}" destId="{BF2B1A16-C2DD-4880-828D-8E4E5312CEE4}" srcOrd="0" destOrd="0" presId="urn:microsoft.com/office/officeart/2011/layout/CircleProcess"/>
    <dgm:cxn modelId="{09097FF0-ABAF-458B-AEFC-ED1760E5088F}" type="presOf" srcId="{FF490AA0-0978-4F1A-9171-265E12746BD4}" destId="{245A6665-B6F1-4A02-86B7-6A3AABAD4D77}" srcOrd="1" destOrd="0" presId="urn:microsoft.com/office/officeart/2011/layout/CircleProcess"/>
    <dgm:cxn modelId="{76632502-6DDC-4B05-BB4E-01CE6C95D732}" type="presOf" srcId="{F63CE60B-3B1B-4577-A5DA-A1897CE3A781}" destId="{B068CE72-4BC6-4FC2-89CD-617CE257BF2C}" srcOrd="0" destOrd="0" presId="urn:microsoft.com/office/officeart/2011/layout/CircleProcess"/>
    <dgm:cxn modelId="{35FA4B61-9F06-429F-8B6A-AE569DEBCCEB}" type="presOf" srcId="{B8CC29B8-7899-48E8-93FE-F1DDBC1CE0AA}" destId="{2B5F220F-FD9C-4B0B-9407-89B05579E887}" srcOrd="0" destOrd="0" presId="urn:microsoft.com/office/officeart/2011/layout/CircleProcess"/>
    <dgm:cxn modelId="{C7F60762-1B8D-48B6-BCD2-D03538E26068}" type="presOf" srcId="{B8CC29B8-7899-48E8-93FE-F1DDBC1CE0AA}" destId="{1535DF83-71CF-4D44-8C88-24F00CDF0733}" srcOrd="1"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3C3D8735-5600-49B7-AFBA-B2D04A8657B0}" srcId="{F63CE60B-3B1B-4577-A5DA-A1897CE3A781}" destId="{FF490AA0-0978-4F1A-9171-265E12746BD4}" srcOrd="2" destOrd="0" parTransId="{244DB538-3599-4B7B-BB70-527A721F8C23}" sibTransId="{3CD82D33-EF95-4D3B-8F5B-604E71F1D468}"/>
    <dgm:cxn modelId="{88143FF4-B228-4AE1-949D-23DA820E5434}" type="presOf" srcId="{FF490AA0-0978-4F1A-9171-265E12746BD4}" destId="{D2894DF8-6DC8-420B-8711-77EEBAB19712}" srcOrd="0" destOrd="0" presId="urn:microsoft.com/office/officeart/2011/layout/CircleProcess"/>
    <dgm:cxn modelId="{B9174986-7050-485F-AB11-E716B86FF2A6}" type="presParOf" srcId="{B068CE72-4BC6-4FC2-89CD-617CE257BF2C}" destId="{DFA75AA9-9178-49E4-9325-1C988EA359F7}" srcOrd="0" destOrd="0" presId="urn:microsoft.com/office/officeart/2011/layout/CircleProcess"/>
    <dgm:cxn modelId="{E8133E56-B487-4DF6-8EB9-C6937DF02B14}" type="presParOf" srcId="{DFA75AA9-9178-49E4-9325-1C988EA359F7}" destId="{04DA3958-6DC8-48CC-8784-04E8D9CD898F}" srcOrd="0" destOrd="0" presId="urn:microsoft.com/office/officeart/2011/layout/CircleProcess"/>
    <dgm:cxn modelId="{E002A1EF-55B2-4AA1-9D00-C2AB89C427AC}" type="presParOf" srcId="{B068CE72-4BC6-4FC2-89CD-617CE257BF2C}" destId="{F108A2C2-A679-4EE0-874D-CDD4339D3D74}" srcOrd="1" destOrd="0" presId="urn:microsoft.com/office/officeart/2011/layout/CircleProcess"/>
    <dgm:cxn modelId="{AD1546F7-7DEB-4CE6-8111-52576660B45E}" type="presParOf" srcId="{F108A2C2-A679-4EE0-874D-CDD4339D3D74}" destId="{D2894DF8-6DC8-420B-8711-77EEBAB19712}" srcOrd="0" destOrd="0" presId="urn:microsoft.com/office/officeart/2011/layout/CircleProcess"/>
    <dgm:cxn modelId="{7532E61F-7210-4550-A957-B758345C6185}" type="presParOf" srcId="{B068CE72-4BC6-4FC2-89CD-617CE257BF2C}" destId="{245A6665-B6F1-4A02-86B7-6A3AABAD4D77}" srcOrd="2" destOrd="0" presId="urn:microsoft.com/office/officeart/2011/layout/CircleProcess"/>
    <dgm:cxn modelId="{8285C74F-D3FD-4B80-B9D8-AA25E09A1A19}" type="presParOf" srcId="{B068CE72-4BC6-4FC2-89CD-617CE257BF2C}" destId="{3D38974B-566F-41D8-95C4-451B1AD40DD5}" srcOrd="3" destOrd="0" presId="urn:microsoft.com/office/officeart/2011/layout/CircleProcess"/>
    <dgm:cxn modelId="{3A87102C-7861-4D00-9F7D-298838F10D2C}" type="presParOf" srcId="{3D38974B-566F-41D8-95C4-451B1AD40DD5}" destId="{8FDF5A98-4CDC-4C8B-BB91-E3D52E1C8519}" srcOrd="0" destOrd="0" presId="urn:microsoft.com/office/officeart/2011/layout/CircleProcess"/>
    <dgm:cxn modelId="{01C89FD1-667E-41EF-B069-F7DDB404E0B2}" type="presParOf" srcId="{B068CE72-4BC6-4FC2-89CD-617CE257BF2C}" destId="{7FC1FF64-A1F8-4FBE-9D2B-D26EEAFDC1B7}" srcOrd="4" destOrd="0" presId="urn:microsoft.com/office/officeart/2011/layout/CircleProcess"/>
    <dgm:cxn modelId="{F2F7AD24-5BC2-41AA-B6B8-F26A420927E7}" type="presParOf" srcId="{7FC1FF64-A1F8-4FBE-9D2B-D26EEAFDC1B7}" destId="{2B5F220F-FD9C-4B0B-9407-89B05579E887}" srcOrd="0" destOrd="0" presId="urn:microsoft.com/office/officeart/2011/layout/CircleProcess"/>
    <dgm:cxn modelId="{A2C26863-22EF-4352-836C-2332EBA7C986}" type="presParOf" srcId="{B068CE72-4BC6-4FC2-89CD-617CE257BF2C}" destId="{1535DF83-71CF-4D44-8C88-24F00CDF0733}" srcOrd="5" destOrd="0" presId="urn:microsoft.com/office/officeart/2011/layout/CircleProcess"/>
    <dgm:cxn modelId="{7ADA7DDF-536B-4900-9717-457A38158D7D}" type="presParOf" srcId="{B068CE72-4BC6-4FC2-89CD-617CE257BF2C}" destId="{1ADA7BB8-EB12-4EBD-909C-0A9A55A225CC}" srcOrd="6" destOrd="0" presId="urn:microsoft.com/office/officeart/2011/layout/CircleProcess"/>
    <dgm:cxn modelId="{E8D34190-6F66-40BE-AA21-C380D1820D16}" type="presParOf" srcId="{1ADA7BB8-EB12-4EBD-909C-0A9A55A225CC}" destId="{ADCB467D-03B1-4907-8EB2-2745A38341F9}" srcOrd="0" destOrd="0" presId="urn:microsoft.com/office/officeart/2011/layout/CircleProcess"/>
    <dgm:cxn modelId="{039D29F0-5E38-4698-AF35-A926D5AFCEC4}" type="presParOf" srcId="{B068CE72-4BC6-4FC2-89CD-617CE257BF2C}" destId="{E67A5D45-203E-42A4-8CF6-92ABDF40AC7D}" srcOrd="7" destOrd="0" presId="urn:microsoft.com/office/officeart/2011/layout/CircleProcess"/>
    <dgm:cxn modelId="{20CBFB0F-6A68-4AC8-8CF3-686405094C34}" type="presParOf" srcId="{E67A5D45-203E-42A4-8CF6-92ABDF40AC7D}" destId="{BF2B1A16-C2DD-4880-828D-8E4E5312CEE4}" srcOrd="0" destOrd="0" presId="urn:microsoft.com/office/officeart/2011/layout/CircleProcess"/>
    <dgm:cxn modelId="{C0714F4A-2A8C-4835-A29C-3FBA6571EE6F}"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3C3D8735-5600-49B7-AFBA-B2D04A8657B0}" srcId="{F63CE60B-3B1B-4577-A5DA-A1897CE3A781}" destId="{FF490AA0-0978-4F1A-9171-265E12746BD4}" srcOrd="2" destOrd="0" parTransId="{244DB538-3599-4B7B-BB70-527A721F8C23}" sibTransId="{3CD82D33-EF95-4D3B-8F5B-604E71F1D468}"/>
    <dgm:cxn modelId="{714A6230-7F7F-46FC-BAA7-D95B9F9035B9}" type="presOf" srcId="{45C9CE63-25D6-443D-8455-AA5B654E1914}" destId="{378B951B-5E7A-466B-8FF1-13C1896EC1C5}" srcOrd="1" destOrd="0" presId="urn:microsoft.com/office/officeart/2011/layout/CircleProcess"/>
    <dgm:cxn modelId="{0DE8E07F-221D-4C01-9939-31A9B0746C36}" type="presOf" srcId="{FF490AA0-0978-4F1A-9171-265E12746BD4}" destId="{245A6665-B6F1-4A02-86B7-6A3AABAD4D77}" srcOrd="1" destOrd="0" presId="urn:microsoft.com/office/officeart/2011/layout/CircleProcess"/>
    <dgm:cxn modelId="{2E490263-A1D3-47AF-9408-385600F6EC4D}" type="presOf" srcId="{B8CC29B8-7899-48E8-93FE-F1DDBC1CE0AA}" destId="{2B5F220F-FD9C-4B0B-9407-89B05579E887}" srcOrd="0" destOrd="0" presId="urn:microsoft.com/office/officeart/2011/layout/CircleProcess"/>
    <dgm:cxn modelId="{057963DC-3B27-4FD9-A414-88C779F64B2C}" type="presOf" srcId="{F63CE60B-3B1B-4577-A5DA-A1897CE3A781}" destId="{B068CE72-4BC6-4FC2-89CD-617CE257BF2C}" srcOrd="0" destOrd="0" presId="urn:microsoft.com/office/officeart/2011/layout/CircleProcess"/>
    <dgm:cxn modelId="{FB78CD4B-606F-485B-B267-5B5B07DC5311}" type="presOf" srcId="{B8CC29B8-7899-48E8-93FE-F1DDBC1CE0AA}" destId="{1535DF83-71CF-4D44-8C88-24F00CDF0733}" srcOrd="1" destOrd="0" presId="urn:microsoft.com/office/officeart/2011/layout/CircleProcess"/>
    <dgm:cxn modelId="{57470732-88F4-4E20-9229-44E962E13C3A}" type="presOf" srcId="{45C9CE63-25D6-443D-8455-AA5B654E1914}" destId="{BF2B1A16-C2DD-4880-828D-8E4E5312CEE4}" srcOrd="0" destOrd="0" presId="urn:microsoft.com/office/officeart/2011/layout/CircleProcess"/>
    <dgm:cxn modelId="{3116C4BB-AF16-4161-987F-A00BC9E41678}" type="presOf" srcId="{FF490AA0-0978-4F1A-9171-265E12746BD4}" destId="{D2894DF8-6DC8-420B-8711-77EEBAB19712}"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D480F492-3382-465E-9FE6-88F268C9F166}" srcId="{F63CE60B-3B1B-4577-A5DA-A1897CE3A781}" destId="{45C9CE63-25D6-443D-8455-AA5B654E1914}" srcOrd="0" destOrd="0" parTransId="{36362A02-0297-4394-99D4-399BDD90BC0C}" sibTransId="{9E83A4F9-EE93-48B2-9679-DAAD250E2B48}"/>
    <dgm:cxn modelId="{C54AFBA1-19EE-4A36-8494-3DCDE004D25F}" type="presParOf" srcId="{B068CE72-4BC6-4FC2-89CD-617CE257BF2C}" destId="{DFA75AA9-9178-49E4-9325-1C988EA359F7}" srcOrd="0" destOrd="0" presId="urn:microsoft.com/office/officeart/2011/layout/CircleProcess"/>
    <dgm:cxn modelId="{782CDBE1-4E6D-4D27-ABA6-D00D23D30D3B}" type="presParOf" srcId="{DFA75AA9-9178-49E4-9325-1C988EA359F7}" destId="{04DA3958-6DC8-48CC-8784-04E8D9CD898F}" srcOrd="0" destOrd="0" presId="urn:microsoft.com/office/officeart/2011/layout/CircleProcess"/>
    <dgm:cxn modelId="{76E8E606-33A7-4E2B-A39A-9CFEA65D5045}" type="presParOf" srcId="{B068CE72-4BC6-4FC2-89CD-617CE257BF2C}" destId="{F108A2C2-A679-4EE0-874D-CDD4339D3D74}" srcOrd="1" destOrd="0" presId="urn:microsoft.com/office/officeart/2011/layout/CircleProcess"/>
    <dgm:cxn modelId="{2C287640-F948-4BAD-B898-F222458F0877}" type="presParOf" srcId="{F108A2C2-A679-4EE0-874D-CDD4339D3D74}" destId="{D2894DF8-6DC8-420B-8711-77EEBAB19712}" srcOrd="0" destOrd="0" presId="urn:microsoft.com/office/officeart/2011/layout/CircleProcess"/>
    <dgm:cxn modelId="{07407347-54D4-45C0-A4BF-21F624C0AF4D}" type="presParOf" srcId="{B068CE72-4BC6-4FC2-89CD-617CE257BF2C}" destId="{245A6665-B6F1-4A02-86B7-6A3AABAD4D77}" srcOrd="2" destOrd="0" presId="urn:microsoft.com/office/officeart/2011/layout/CircleProcess"/>
    <dgm:cxn modelId="{409A3EB9-4B95-45FB-8AEB-D74F6BAE62AD}" type="presParOf" srcId="{B068CE72-4BC6-4FC2-89CD-617CE257BF2C}" destId="{3D38974B-566F-41D8-95C4-451B1AD40DD5}" srcOrd="3" destOrd="0" presId="urn:microsoft.com/office/officeart/2011/layout/CircleProcess"/>
    <dgm:cxn modelId="{A125A623-DD6D-4039-BAEE-8D7BE13FD9C7}" type="presParOf" srcId="{3D38974B-566F-41D8-95C4-451B1AD40DD5}" destId="{8FDF5A98-4CDC-4C8B-BB91-E3D52E1C8519}" srcOrd="0" destOrd="0" presId="urn:microsoft.com/office/officeart/2011/layout/CircleProcess"/>
    <dgm:cxn modelId="{9A2F3E92-A062-470C-AFB4-0B196F1C1B04}" type="presParOf" srcId="{B068CE72-4BC6-4FC2-89CD-617CE257BF2C}" destId="{7FC1FF64-A1F8-4FBE-9D2B-D26EEAFDC1B7}" srcOrd="4" destOrd="0" presId="urn:microsoft.com/office/officeart/2011/layout/CircleProcess"/>
    <dgm:cxn modelId="{B0BC76E9-E3A9-4528-941A-4F7FC9B62CA2}" type="presParOf" srcId="{7FC1FF64-A1F8-4FBE-9D2B-D26EEAFDC1B7}" destId="{2B5F220F-FD9C-4B0B-9407-89B05579E887}" srcOrd="0" destOrd="0" presId="urn:microsoft.com/office/officeart/2011/layout/CircleProcess"/>
    <dgm:cxn modelId="{20E0AB29-C6C4-4A7A-AC7F-112663148866}" type="presParOf" srcId="{B068CE72-4BC6-4FC2-89CD-617CE257BF2C}" destId="{1535DF83-71CF-4D44-8C88-24F00CDF0733}" srcOrd="5" destOrd="0" presId="urn:microsoft.com/office/officeart/2011/layout/CircleProcess"/>
    <dgm:cxn modelId="{F7C09F92-6B01-44A3-A263-CD3C14FFDCB4}" type="presParOf" srcId="{B068CE72-4BC6-4FC2-89CD-617CE257BF2C}" destId="{1ADA7BB8-EB12-4EBD-909C-0A9A55A225CC}" srcOrd="6" destOrd="0" presId="urn:microsoft.com/office/officeart/2011/layout/CircleProcess"/>
    <dgm:cxn modelId="{03FAB2D9-1885-4C8E-B59D-6052E36C211A}" type="presParOf" srcId="{1ADA7BB8-EB12-4EBD-909C-0A9A55A225CC}" destId="{ADCB467D-03B1-4907-8EB2-2745A38341F9}" srcOrd="0" destOrd="0" presId="urn:microsoft.com/office/officeart/2011/layout/CircleProcess"/>
    <dgm:cxn modelId="{CA5CAC0F-837E-480A-96C7-F9AC7E74D7ED}" type="presParOf" srcId="{B068CE72-4BC6-4FC2-89CD-617CE257BF2C}" destId="{E67A5D45-203E-42A4-8CF6-92ABDF40AC7D}" srcOrd="7" destOrd="0" presId="urn:microsoft.com/office/officeart/2011/layout/CircleProcess"/>
    <dgm:cxn modelId="{2AED0453-EBE8-4C8B-93E6-201801AEE462}" type="presParOf" srcId="{E67A5D45-203E-42A4-8CF6-92ABDF40AC7D}" destId="{BF2B1A16-C2DD-4880-828D-8E4E5312CEE4}" srcOrd="0" destOrd="0" presId="urn:microsoft.com/office/officeart/2011/layout/CircleProcess"/>
    <dgm:cxn modelId="{7EE70C7E-4189-4109-BF84-708E29FE87E6}"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807E3CD9-D591-4660-83AB-93FF5E5AFB2C}" type="presOf" srcId="{B8CC29B8-7899-48E8-93FE-F1DDBC1CE0AA}" destId="{1535DF83-71CF-4D44-8C88-24F00CDF0733}" srcOrd="1"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C1897BB0-9439-479E-9E33-A75C4681DAE6}" type="presOf" srcId="{FF490AA0-0978-4F1A-9171-265E12746BD4}" destId="{245A6665-B6F1-4A02-86B7-6A3AABAD4D77}" srcOrd="1"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F2602A97-E516-4FF5-8491-51D31AF8FA8A}" type="presOf" srcId="{45C9CE63-25D6-443D-8455-AA5B654E1914}" destId="{378B951B-5E7A-466B-8FF1-13C1896EC1C5}" srcOrd="1"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24F6FB57-698F-4E5A-A868-27413AD44D30}" type="presOf" srcId="{B8CC29B8-7899-48E8-93FE-F1DDBC1CE0AA}" destId="{2B5F220F-FD9C-4B0B-9407-89B05579E887}" srcOrd="0" destOrd="0" presId="urn:microsoft.com/office/officeart/2011/layout/CircleProcess"/>
    <dgm:cxn modelId="{356DB5A3-3BB5-4456-9559-571193417020}" type="presOf" srcId="{45C9CE63-25D6-443D-8455-AA5B654E1914}" destId="{BF2B1A16-C2DD-4880-828D-8E4E5312CEE4}" srcOrd="0" destOrd="0" presId="urn:microsoft.com/office/officeart/2011/layout/CircleProcess"/>
    <dgm:cxn modelId="{29A5EE05-0B9D-4316-861B-24A1F3085689}" type="presOf" srcId="{F63CE60B-3B1B-4577-A5DA-A1897CE3A781}" destId="{B068CE72-4BC6-4FC2-89CD-617CE257BF2C}" srcOrd="0" destOrd="0" presId="urn:microsoft.com/office/officeart/2011/layout/CircleProcess"/>
    <dgm:cxn modelId="{E08E33F6-5760-4EF5-8405-E05B2A12E1EF}" type="presOf" srcId="{FF490AA0-0978-4F1A-9171-265E12746BD4}" destId="{D2894DF8-6DC8-420B-8711-77EEBAB19712}" srcOrd="0" destOrd="0" presId="urn:microsoft.com/office/officeart/2011/layout/CircleProcess"/>
    <dgm:cxn modelId="{B145D27E-7D8F-4AC3-91E5-614CAB607D04}" type="presParOf" srcId="{B068CE72-4BC6-4FC2-89CD-617CE257BF2C}" destId="{DFA75AA9-9178-49E4-9325-1C988EA359F7}" srcOrd="0" destOrd="0" presId="urn:microsoft.com/office/officeart/2011/layout/CircleProcess"/>
    <dgm:cxn modelId="{FA5136F3-543F-4555-B777-EBD0039241DA}" type="presParOf" srcId="{DFA75AA9-9178-49E4-9325-1C988EA359F7}" destId="{04DA3958-6DC8-48CC-8784-04E8D9CD898F}" srcOrd="0" destOrd="0" presId="urn:microsoft.com/office/officeart/2011/layout/CircleProcess"/>
    <dgm:cxn modelId="{65A88A50-3FD3-44D8-BECA-47F0D84082B3}" type="presParOf" srcId="{B068CE72-4BC6-4FC2-89CD-617CE257BF2C}" destId="{F108A2C2-A679-4EE0-874D-CDD4339D3D74}" srcOrd="1" destOrd="0" presId="urn:microsoft.com/office/officeart/2011/layout/CircleProcess"/>
    <dgm:cxn modelId="{030B576B-FA12-4B9B-9B55-F9F69E30AFEE}" type="presParOf" srcId="{F108A2C2-A679-4EE0-874D-CDD4339D3D74}" destId="{D2894DF8-6DC8-420B-8711-77EEBAB19712}" srcOrd="0" destOrd="0" presId="urn:microsoft.com/office/officeart/2011/layout/CircleProcess"/>
    <dgm:cxn modelId="{527E73D4-5CA5-4C2A-AE48-EF46298FD193}" type="presParOf" srcId="{B068CE72-4BC6-4FC2-89CD-617CE257BF2C}" destId="{245A6665-B6F1-4A02-86B7-6A3AABAD4D77}" srcOrd="2" destOrd="0" presId="urn:microsoft.com/office/officeart/2011/layout/CircleProcess"/>
    <dgm:cxn modelId="{5E00849F-BE71-4DE7-BFA4-1DF7B7B8BECA}" type="presParOf" srcId="{B068CE72-4BC6-4FC2-89CD-617CE257BF2C}" destId="{3D38974B-566F-41D8-95C4-451B1AD40DD5}" srcOrd="3" destOrd="0" presId="urn:microsoft.com/office/officeart/2011/layout/CircleProcess"/>
    <dgm:cxn modelId="{A136A5A8-B99C-4BBF-9F89-30EB88C326E7}" type="presParOf" srcId="{3D38974B-566F-41D8-95C4-451B1AD40DD5}" destId="{8FDF5A98-4CDC-4C8B-BB91-E3D52E1C8519}" srcOrd="0" destOrd="0" presId="urn:microsoft.com/office/officeart/2011/layout/CircleProcess"/>
    <dgm:cxn modelId="{F34C2611-AD9E-4184-8148-4D35286769D7}" type="presParOf" srcId="{B068CE72-4BC6-4FC2-89CD-617CE257BF2C}" destId="{7FC1FF64-A1F8-4FBE-9D2B-D26EEAFDC1B7}" srcOrd="4" destOrd="0" presId="urn:microsoft.com/office/officeart/2011/layout/CircleProcess"/>
    <dgm:cxn modelId="{E34F1983-195F-45BA-85E0-5C91AEBA59E7}" type="presParOf" srcId="{7FC1FF64-A1F8-4FBE-9D2B-D26EEAFDC1B7}" destId="{2B5F220F-FD9C-4B0B-9407-89B05579E887}" srcOrd="0" destOrd="0" presId="urn:microsoft.com/office/officeart/2011/layout/CircleProcess"/>
    <dgm:cxn modelId="{ABAD2D47-F299-4503-9138-D843D31C18C5}" type="presParOf" srcId="{B068CE72-4BC6-4FC2-89CD-617CE257BF2C}" destId="{1535DF83-71CF-4D44-8C88-24F00CDF0733}" srcOrd="5" destOrd="0" presId="urn:microsoft.com/office/officeart/2011/layout/CircleProcess"/>
    <dgm:cxn modelId="{DCBBDB9D-0C3D-4FB9-9442-7BB21A50344A}" type="presParOf" srcId="{B068CE72-4BC6-4FC2-89CD-617CE257BF2C}" destId="{1ADA7BB8-EB12-4EBD-909C-0A9A55A225CC}" srcOrd="6" destOrd="0" presId="urn:microsoft.com/office/officeart/2011/layout/CircleProcess"/>
    <dgm:cxn modelId="{DFD73048-E399-4FA6-8C62-EA6E4EC75C4D}" type="presParOf" srcId="{1ADA7BB8-EB12-4EBD-909C-0A9A55A225CC}" destId="{ADCB467D-03B1-4907-8EB2-2745A38341F9}" srcOrd="0" destOrd="0" presId="urn:microsoft.com/office/officeart/2011/layout/CircleProcess"/>
    <dgm:cxn modelId="{E53A8849-90DF-4ACC-8334-B2A9D0B08BC3}" type="presParOf" srcId="{B068CE72-4BC6-4FC2-89CD-617CE257BF2C}" destId="{E67A5D45-203E-42A4-8CF6-92ABDF40AC7D}" srcOrd="7" destOrd="0" presId="urn:microsoft.com/office/officeart/2011/layout/CircleProcess"/>
    <dgm:cxn modelId="{B61B68F9-14D7-42FE-A4AD-4F38DBD2463B}" type="presParOf" srcId="{E67A5D45-203E-42A4-8CF6-92ABDF40AC7D}" destId="{BF2B1A16-C2DD-4880-828D-8E4E5312CEE4}" srcOrd="0" destOrd="0" presId="urn:microsoft.com/office/officeart/2011/layout/CircleProcess"/>
    <dgm:cxn modelId="{FEE144F6-B2B0-4E52-8DAC-E362E49719CA}"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F63554CD-B15F-4BF0-8B62-8B585F9FF1F2}" type="presOf" srcId="{45C9CE63-25D6-443D-8455-AA5B654E1914}" destId="{378B951B-5E7A-466B-8FF1-13C1896EC1C5}" srcOrd="1" destOrd="0" presId="urn:microsoft.com/office/officeart/2011/layout/CircleProcess"/>
    <dgm:cxn modelId="{4A26C394-6391-4FFC-B3C5-7AFEC76D3D2A}" type="presOf" srcId="{FF490AA0-0978-4F1A-9171-265E12746BD4}" destId="{D2894DF8-6DC8-420B-8711-77EEBAB19712}"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2623405A-7A8D-496F-9447-BF87AA67782A}" type="presOf" srcId="{B8CC29B8-7899-48E8-93FE-F1DDBC1CE0AA}" destId="{2B5F220F-FD9C-4B0B-9407-89B05579E887}" srcOrd="0" destOrd="0" presId="urn:microsoft.com/office/officeart/2011/layout/CircleProcess"/>
    <dgm:cxn modelId="{CF24FAB4-9D12-49E3-AC27-AAE2573B808C}" type="presOf" srcId="{FF490AA0-0978-4F1A-9171-265E12746BD4}" destId="{245A6665-B6F1-4A02-86B7-6A3AABAD4D77}" srcOrd="1" destOrd="0" presId="urn:microsoft.com/office/officeart/2011/layout/CircleProcess"/>
    <dgm:cxn modelId="{3A907BEE-954E-4B96-A5A2-317D4A4AB063}" type="presOf" srcId="{B8CC29B8-7899-48E8-93FE-F1DDBC1CE0AA}" destId="{1535DF83-71CF-4D44-8C88-24F00CDF0733}" srcOrd="1"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FAE656D5-C1DD-4761-B515-DB671808CBE8}" type="presOf" srcId="{45C9CE63-25D6-443D-8455-AA5B654E1914}" destId="{BF2B1A16-C2DD-4880-828D-8E4E5312CEE4}" srcOrd="0" destOrd="0" presId="urn:microsoft.com/office/officeart/2011/layout/CircleProcess"/>
    <dgm:cxn modelId="{DC40AA22-97BA-42EC-9487-EF5AD61B4E3E}" type="presOf" srcId="{F63CE60B-3B1B-4577-A5DA-A1897CE3A781}" destId="{B068CE72-4BC6-4FC2-89CD-617CE257BF2C}" srcOrd="0" destOrd="0" presId="urn:microsoft.com/office/officeart/2011/layout/CircleProcess"/>
    <dgm:cxn modelId="{C6163E79-030D-47C6-8870-A1F1E680DED5}" type="presParOf" srcId="{B068CE72-4BC6-4FC2-89CD-617CE257BF2C}" destId="{DFA75AA9-9178-49E4-9325-1C988EA359F7}" srcOrd="0" destOrd="0" presId="urn:microsoft.com/office/officeart/2011/layout/CircleProcess"/>
    <dgm:cxn modelId="{ED66A95F-8ADC-4164-A7FA-D762E1324A71}" type="presParOf" srcId="{DFA75AA9-9178-49E4-9325-1C988EA359F7}" destId="{04DA3958-6DC8-48CC-8784-04E8D9CD898F}" srcOrd="0" destOrd="0" presId="urn:microsoft.com/office/officeart/2011/layout/CircleProcess"/>
    <dgm:cxn modelId="{5BE65F63-A36C-49C9-91FE-EC5918D90260}" type="presParOf" srcId="{B068CE72-4BC6-4FC2-89CD-617CE257BF2C}" destId="{F108A2C2-A679-4EE0-874D-CDD4339D3D74}" srcOrd="1" destOrd="0" presId="urn:microsoft.com/office/officeart/2011/layout/CircleProcess"/>
    <dgm:cxn modelId="{A7EF92F6-29AD-446E-997A-CADA7E276AB5}" type="presParOf" srcId="{F108A2C2-A679-4EE0-874D-CDD4339D3D74}" destId="{D2894DF8-6DC8-420B-8711-77EEBAB19712}" srcOrd="0" destOrd="0" presId="urn:microsoft.com/office/officeart/2011/layout/CircleProcess"/>
    <dgm:cxn modelId="{8BA6B8B3-E66D-44DD-A996-61C87F0258B5}" type="presParOf" srcId="{B068CE72-4BC6-4FC2-89CD-617CE257BF2C}" destId="{245A6665-B6F1-4A02-86B7-6A3AABAD4D77}" srcOrd="2" destOrd="0" presId="urn:microsoft.com/office/officeart/2011/layout/CircleProcess"/>
    <dgm:cxn modelId="{A5DFFE1C-CC78-4075-BB41-1A862E6A51A3}" type="presParOf" srcId="{B068CE72-4BC6-4FC2-89CD-617CE257BF2C}" destId="{3D38974B-566F-41D8-95C4-451B1AD40DD5}" srcOrd="3" destOrd="0" presId="urn:microsoft.com/office/officeart/2011/layout/CircleProcess"/>
    <dgm:cxn modelId="{74501107-C182-49AE-9880-5AD43543FDB2}" type="presParOf" srcId="{3D38974B-566F-41D8-95C4-451B1AD40DD5}" destId="{8FDF5A98-4CDC-4C8B-BB91-E3D52E1C8519}" srcOrd="0" destOrd="0" presId="urn:microsoft.com/office/officeart/2011/layout/CircleProcess"/>
    <dgm:cxn modelId="{7C305B0B-D916-4B14-87F1-AA294001A34E}" type="presParOf" srcId="{B068CE72-4BC6-4FC2-89CD-617CE257BF2C}" destId="{7FC1FF64-A1F8-4FBE-9D2B-D26EEAFDC1B7}" srcOrd="4" destOrd="0" presId="urn:microsoft.com/office/officeart/2011/layout/CircleProcess"/>
    <dgm:cxn modelId="{BB34F103-9499-44CE-B813-E1123D2A7067}" type="presParOf" srcId="{7FC1FF64-A1F8-4FBE-9D2B-D26EEAFDC1B7}" destId="{2B5F220F-FD9C-4B0B-9407-89B05579E887}" srcOrd="0" destOrd="0" presId="urn:microsoft.com/office/officeart/2011/layout/CircleProcess"/>
    <dgm:cxn modelId="{A0534064-F8B7-4EDB-BACF-FEB3C622ABFC}" type="presParOf" srcId="{B068CE72-4BC6-4FC2-89CD-617CE257BF2C}" destId="{1535DF83-71CF-4D44-8C88-24F00CDF0733}" srcOrd="5" destOrd="0" presId="urn:microsoft.com/office/officeart/2011/layout/CircleProcess"/>
    <dgm:cxn modelId="{D4DBFEEA-6448-45E0-8401-C6C4D999049C}" type="presParOf" srcId="{B068CE72-4BC6-4FC2-89CD-617CE257BF2C}" destId="{1ADA7BB8-EB12-4EBD-909C-0A9A55A225CC}" srcOrd="6" destOrd="0" presId="urn:microsoft.com/office/officeart/2011/layout/CircleProcess"/>
    <dgm:cxn modelId="{CA6B77AB-6DE3-4836-A40F-A76D4648C016}" type="presParOf" srcId="{1ADA7BB8-EB12-4EBD-909C-0A9A55A225CC}" destId="{ADCB467D-03B1-4907-8EB2-2745A38341F9}" srcOrd="0" destOrd="0" presId="urn:microsoft.com/office/officeart/2011/layout/CircleProcess"/>
    <dgm:cxn modelId="{02F56634-1352-43A9-B6C2-F49DD9460B5E}" type="presParOf" srcId="{B068CE72-4BC6-4FC2-89CD-617CE257BF2C}" destId="{E67A5D45-203E-42A4-8CF6-92ABDF40AC7D}" srcOrd="7" destOrd="0" presId="urn:microsoft.com/office/officeart/2011/layout/CircleProcess"/>
    <dgm:cxn modelId="{08B8119B-415F-4B06-ACED-3B534806201F}" type="presParOf" srcId="{E67A5D45-203E-42A4-8CF6-92ABDF40AC7D}" destId="{BF2B1A16-C2DD-4880-828D-8E4E5312CEE4}" srcOrd="0" destOrd="0" presId="urn:microsoft.com/office/officeart/2011/layout/CircleProcess"/>
    <dgm:cxn modelId="{26503AC5-CBE2-4C16-B0B1-15F2E075E6A6}"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3C3D8735-5600-49B7-AFBA-B2D04A8657B0}" srcId="{F63CE60B-3B1B-4577-A5DA-A1897CE3A781}" destId="{FF490AA0-0978-4F1A-9171-265E12746BD4}" srcOrd="2" destOrd="0" parTransId="{244DB538-3599-4B7B-BB70-527A721F8C23}" sibTransId="{3CD82D33-EF95-4D3B-8F5B-604E71F1D468}"/>
    <dgm:cxn modelId="{270893B4-A450-4820-AAAF-0B9FEAAE82FF}" type="presOf" srcId="{FF490AA0-0978-4F1A-9171-265E12746BD4}" destId="{D2894DF8-6DC8-420B-8711-77EEBAB19712}" srcOrd="0" destOrd="0" presId="urn:microsoft.com/office/officeart/2011/layout/CircleProcess"/>
    <dgm:cxn modelId="{54870D57-82DF-443C-8FC9-4F5AC592158F}" type="presOf" srcId="{B8CC29B8-7899-48E8-93FE-F1DDBC1CE0AA}" destId="{1535DF83-71CF-4D44-8C88-24F00CDF0733}" srcOrd="1" destOrd="0" presId="urn:microsoft.com/office/officeart/2011/layout/CircleProcess"/>
    <dgm:cxn modelId="{4D01C3E2-C971-41A1-8C01-87B1DA1EF9BA}" type="presOf" srcId="{FF490AA0-0978-4F1A-9171-265E12746BD4}" destId="{245A6665-B6F1-4A02-86B7-6A3AABAD4D77}" srcOrd="1" destOrd="0" presId="urn:microsoft.com/office/officeart/2011/layout/CircleProcess"/>
    <dgm:cxn modelId="{9D638445-8A72-4873-9309-68E1C438E4C2}" type="presOf" srcId="{45C9CE63-25D6-443D-8455-AA5B654E1914}" destId="{BF2B1A16-C2DD-4880-828D-8E4E5312CEE4}" srcOrd="0" destOrd="0" presId="urn:microsoft.com/office/officeart/2011/layout/CircleProcess"/>
    <dgm:cxn modelId="{DDB89F4D-AC19-4DBD-9DEA-151E3E52C599}" type="presOf" srcId="{F63CE60B-3B1B-4577-A5DA-A1897CE3A781}" destId="{B068CE72-4BC6-4FC2-89CD-617CE257BF2C}" srcOrd="0" destOrd="0" presId="urn:microsoft.com/office/officeart/2011/layout/CircleProcess"/>
    <dgm:cxn modelId="{799F077E-498A-44F9-AD04-8DF6DE593EE6}" type="presOf" srcId="{45C9CE63-25D6-443D-8455-AA5B654E1914}" destId="{378B951B-5E7A-466B-8FF1-13C1896EC1C5}" srcOrd="1"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11F03494-7AF2-4EBD-A3F5-E3AFB2CD0D52}" type="presOf" srcId="{B8CC29B8-7899-48E8-93FE-F1DDBC1CE0AA}" destId="{2B5F220F-FD9C-4B0B-9407-89B05579E887}" srcOrd="0"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4D9EAD58-0C84-4213-A711-6985409AEBB1}" type="presParOf" srcId="{B068CE72-4BC6-4FC2-89CD-617CE257BF2C}" destId="{DFA75AA9-9178-49E4-9325-1C988EA359F7}" srcOrd="0" destOrd="0" presId="urn:microsoft.com/office/officeart/2011/layout/CircleProcess"/>
    <dgm:cxn modelId="{4D875110-7FC2-487B-8D87-DDAA97AA6BF7}" type="presParOf" srcId="{DFA75AA9-9178-49E4-9325-1C988EA359F7}" destId="{04DA3958-6DC8-48CC-8784-04E8D9CD898F}" srcOrd="0" destOrd="0" presId="urn:microsoft.com/office/officeart/2011/layout/CircleProcess"/>
    <dgm:cxn modelId="{CA6354F2-B2F3-4D86-9377-3F3B6E3AF937}" type="presParOf" srcId="{B068CE72-4BC6-4FC2-89CD-617CE257BF2C}" destId="{F108A2C2-A679-4EE0-874D-CDD4339D3D74}" srcOrd="1" destOrd="0" presId="urn:microsoft.com/office/officeart/2011/layout/CircleProcess"/>
    <dgm:cxn modelId="{F2477C5E-892E-43E9-B07D-33D7E490A63B}" type="presParOf" srcId="{F108A2C2-A679-4EE0-874D-CDD4339D3D74}" destId="{D2894DF8-6DC8-420B-8711-77EEBAB19712}" srcOrd="0" destOrd="0" presId="urn:microsoft.com/office/officeart/2011/layout/CircleProcess"/>
    <dgm:cxn modelId="{3CB3859F-51AC-4B6A-BF87-B0C7395B54F0}" type="presParOf" srcId="{B068CE72-4BC6-4FC2-89CD-617CE257BF2C}" destId="{245A6665-B6F1-4A02-86B7-6A3AABAD4D77}" srcOrd="2" destOrd="0" presId="urn:microsoft.com/office/officeart/2011/layout/CircleProcess"/>
    <dgm:cxn modelId="{2237BB21-F76B-4BC5-B0C3-32FFA29E6D65}" type="presParOf" srcId="{B068CE72-4BC6-4FC2-89CD-617CE257BF2C}" destId="{3D38974B-566F-41D8-95C4-451B1AD40DD5}" srcOrd="3" destOrd="0" presId="urn:microsoft.com/office/officeart/2011/layout/CircleProcess"/>
    <dgm:cxn modelId="{06A331B4-DF68-456C-943F-9A492A10DF8A}" type="presParOf" srcId="{3D38974B-566F-41D8-95C4-451B1AD40DD5}" destId="{8FDF5A98-4CDC-4C8B-BB91-E3D52E1C8519}" srcOrd="0" destOrd="0" presId="urn:microsoft.com/office/officeart/2011/layout/CircleProcess"/>
    <dgm:cxn modelId="{EC6E41F6-607F-462A-90D9-A3413F558F3E}" type="presParOf" srcId="{B068CE72-4BC6-4FC2-89CD-617CE257BF2C}" destId="{7FC1FF64-A1F8-4FBE-9D2B-D26EEAFDC1B7}" srcOrd="4" destOrd="0" presId="urn:microsoft.com/office/officeart/2011/layout/CircleProcess"/>
    <dgm:cxn modelId="{62568A7C-3793-49D9-BE15-567F3EAA5BFF}" type="presParOf" srcId="{7FC1FF64-A1F8-4FBE-9D2B-D26EEAFDC1B7}" destId="{2B5F220F-FD9C-4B0B-9407-89B05579E887}" srcOrd="0" destOrd="0" presId="urn:microsoft.com/office/officeart/2011/layout/CircleProcess"/>
    <dgm:cxn modelId="{460344BB-8B37-45B2-8CB7-52B2394E1836}" type="presParOf" srcId="{B068CE72-4BC6-4FC2-89CD-617CE257BF2C}" destId="{1535DF83-71CF-4D44-8C88-24F00CDF0733}" srcOrd="5" destOrd="0" presId="urn:microsoft.com/office/officeart/2011/layout/CircleProcess"/>
    <dgm:cxn modelId="{7D2D1CB2-5A14-4CD7-82A8-FEE767DCAF3D}" type="presParOf" srcId="{B068CE72-4BC6-4FC2-89CD-617CE257BF2C}" destId="{1ADA7BB8-EB12-4EBD-909C-0A9A55A225CC}" srcOrd="6" destOrd="0" presId="urn:microsoft.com/office/officeart/2011/layout/CircleProcess"/>
    <dgm:cxn modelId="{52A5ED78-F38D-40E6-84E5-2A2A9991566F}" type="presParOf" srcId="{1ADA7BB8-EB12-4EBD-909C-0A9A55A225CC}" destId="{ADCB467D-03B1-4907-8EB2-2745A38341F9}" srcOrd="0" destOrd="0" presId="urn:microsoft.com/office/officeart/2011/layout/CircleProcess"/>
    <dgm:cxn modelId="{63721936-1262-4077-B7F6-BD183FF66181}" type="presParOf" srcId="{B068CE72-4BC6-4FC2-89CD-617CE257BF2C}" destId="{E67A5D45-203E-42A4-8CF6-92ABDF40AC7D}" srcOrd="7" destOrd="0" presId="urn:microsoft.com/office/officeart/2011/layout/CircleProcess"/>
    <dgm:cxn modelId="{FD1762B2-024E-4319-89FE-0DE582D3E96A}" type="presParOf" srcId="{E67A5D45-203E-42A4-8CF6-92ABDF40AC7D}" destId="{BF2B1A16-C2DD-4880-828D-8E4E5312CEE4}" srcOrd="0" destOrd="0" presId="urn:microsoft.com/office/officeart/2011/layout/CircleProcess"/>
    <dgm:cxn modelId="{173A5CC5-740A-4FD2-8FA7-691E1FCA576E}"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52D6CF01-3EBC-47FF-9DBF-518CCAA3F2E6}" type="presOf" srcId="{45C9CE63-25D6-443D-8455-AA5B654E1914}" destId="{378B951B-5E7A-466B-8FF1-13C1896EC1C5}" srcOrd="1"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DAD75725-8467-40C6-AEFD-C536E748CF73}" type="presOf" srcId="{FF490AA0-0978-4F1A-9171-265E12746BD4}" destId="{D2894DF8-6DC8-420B-8711-77EEBAB19712}" srcOrd="0" destOrd="0" presId="urn:microsoft.com/office/officeart/2011/layout/CircleProcess"/>
    <dgm:cxn modelId="{43C36B48-2E8A-42D9-8F4D-A0F4D936FCFA}" type="presOf" srcId="{B8CC29B8-7899-48E8-93FE-F1DDBC1CE0AA}" destId="{1535DF83-71CF-4D44-8C88-24F00CDF0733}" srcOrd="1"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B35C4A9F-6A4A-4F90-8773-11E8A1373BE9}" type="presOf" srcId="{F63CE60B-3B1B-4577-A5DA-A1897CE3A781}" destId="{B068CE72-4BC6-4FC2-89CD-617CE257BF2C}" srcOrd="0"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EB06328B-9195-4C51-A467-5C16BF25AA10}" type="presOf" srcId="{45C9CE63-25D6-443D-8455-AA5B654E1914}" destId="{BF2B1A16-C2DD-4880-828D-8E4E5312CEE4}" srcOrd="0" destOrd="0" presId="urn:microsoft.com/office/officeart/2011/layout/CircleProcess"/>
    <dgm:cxn modelId="{74B0CE18-E538-49D7-91E8-A4EE0AAE9083}" type="presOf" srcId="{B8CC29B8-7899-48E8-93FE-F1DDBC1CE0AA}" destId="{2B5F220F-FD9C-4B0B-9407-89B05579E887}" srcOrd="0" destOrd="0" presId="urn:microsoft.com/office/officeart/2011/layout/CircleProcess"/>
    <dgm:cxn modelId="{34CB409F-BE03-41FB-8B3C-9AA33CBB4DDA}" type="presOf" srcId="{FF490AA0-0978-4F1A-9171-265E12746BD4}" destId="{245A6665-B6F1-4A02-86B7-6A3AABAD4D77}" srcOrd="1" destOrd="0" presId="urn:microsoft.com/office/officeart/2011/layout/CircleProcess"/>
    <dgm:cxn modelId="{5678B1CA-4BA4-4AA6-B251-632C3083F966}" type="presParOf" srcId="{B068CE72-4BC6-4FC2-89CD-617CE257BF2C}" destId="{DFA75AA9-9178-49E4-9325-1C988EA359F7}" srcOrd="0" destOrd="0" presId="urn:microsoft.com/office/officeart/2011/layout/CircleProcess"/>
    <dgm:cxn modelId="{21334149-7CAB-4FE3-8A08-BB1B926DD520}" type="presParOf" srcId="{DFA75AA9-9178-49E4-9325-1C988EA359F7}" destId="{04DA3958-6DC8-48CC-8784-04E8D9CD898F}" srcOrd="0" destOrd="0" presId="urn:microsoft.com/office/officeart/2011/layout/CircleProcess"/>
    <dgm:cxn modelId="{3627D16C-49E2-4DD5-81F8-25D668084DF8}" type="presParOf" srcId="{B068CE72-4BC6-4FC2-89CD-617CE257BF2C}" destId="{F108A2C2-A679-4EE0-874D-CDD4339D3D74}" srcOrd="1" destOrd="0" presId="urn:microsoft.com/office/officeart/2011/layout/CircleProcess"/>
    <dgm:cxn modelId="{38CC96DC-2622-44C2-9287-FC602057B98D}" type="presParOf" srcId="{F108A2C2-A679-4EE0-874D-CDD4339D3D74}" destId="{D2894DF8-6DC8-420B-8711-77EEBAB19712}" srcOrd="0" destOrd="0" presId="urn:microsoft.com/office/officeart/2011/layout/CircleProcess"/>
    <dgm:cxn modelId="{691B8BA1-9EAD-4FFE-9F2E-09BEDEC49716}" type="presParOf" srcId="{B068CE72-4BC6-4FC2-89CD-617CE257BF2C}" destId="{245A6665-B6F1-4A02-86B7-6A3AABAD4D77}" srcOrd="2" destOrd="0" presId="urn:microsoft.com/office/officeart/2011/layout/CircleProcess"/>
    <dgm:cxn modelId="{9E5F2529-0652-4A2E-A056-906FC1DE0FC3}" type="presParOf" srcId="{B068CE72-4BC6-4FC2-89CD-617CE257BF2C}" destId="{3D38974B-566F-41D8-95C4-451B1AD40DD5}" srcOrd="3" destOrd="0" presId="urn:microsoft.com/office/officeart/2011/layout/CircleProcess"/>
    <dgm:cxn modelId="{DAC60574-3A94-4BED-9287-3705F1F62354}" type="presParOf" srcId="{3D38974B-566F-41D8-95C4-451B1AD40DD5}" destId="{8FDF5A98-4CDC-4C8B-BB91-E3D52E1C8519}" srcOrd="0" destOrd="0" presId="urn:microsoft.com/office/officeart/2011/layout/CircleProcess"/>
    <dgm:cxn modelId="{A45B5AC9-CEA5-46E8-AEFA-BBA707079A23}" type="presParOf" srcId="{B068CE72-4BC6-4FC2-89CD-617CE257BF2C}" destId="{7FC1FF64-A1F8-4FBE-9D2B-D26EEAFDC1B7}" srcOrd="4" destOrd="0" presId="urn:microsoft.com/office/officeart/2011/layout/CircleProcess"/>
    <dgm:cxn modelId="{476C7F07-D901-4A58-BDB9-49CEE7F50E43}" type="presParOf" srcId="{7FC1FF64-A1F8-4FBE-9D2B-D26EEAFDC1B7}" destId="{2B5F220F-FD9C-4B0B-9407-89B05579E887}" srcOrd="0" destOrd="0" presId="urn:microsoft.com/office/officeart/2011/layout/CircleProcess"/>
    <dgm:cxn modelId="{D9A87036-9F1F-468E-8310-8E91E6BE9188}" type="presParOf" srcId="{B068CE72-4BC6-4FC2-89CD-617CE257BF2C}" destId="{1535DF83-71CF-4D44-8C88-24F00CDF0733}" srcOrd="5" destOrd="0" presId="urn:microsoft.com/office/officeart/2011/layout/CircleProcess"/>
    <dgm:cxn modelId="{1443424E-E4EC-4151-BDFE-2AFFBC01EDFE}" type="presParOf" srcId="{B068CE72-4BC6-4FC2-89CD-617CE257BF2C}" destId="{1ADA7BB8-EB12-4EBD-909C-0A9A55A225CC}" srcOrd="6" destOrd="0" presId="urn:microsoft.com/office/officeart/2011/layout/CircleProcess"/>
    <dgm:cxn modelId="{21BF3FDC-DD54-48B2-9D21-3A56BD4671FF}" type="presParOf" srcId="{1ADA7BB8-EB12-4EBD-909C-0A9A55A225CC}" destId="{ADCB467D-03B1-4907-8EB2-2745A38341F9}" srcOrd="0" destOrd="0" presId="urn:microsoft.com/office/officeart/2011/layout/CircleProcess"/>
    <dgm:cxn modelId="{43AFAF4D-B295-4A0F-A7DB-2896F38C7540}" type="presParOf" srcId="{B068CE72-4BC6-4FC2-89CD-617CE257BF2C}" destId="{E67A5D45-203E-42A4-8CF6-92ABDF40AC7D}" srcOrd="7" destOrd="0" presId="urn:microsoft.com/office/officeart/2011/layout/CircleProcess"/>
    <dgm:cxn modelId="{93FE1E38-B587-4188-AE56-B06D4398E48E}" type="presParOf" srcId="{E67A5D45-203E-42A4-8CF6-92ABDF40AC7D}" destId="{BF2B1A16-C2DD-4880-828D-8E4E5312CEE4}" srcOrd="0" destOrd="0" presId="urn:microsoft.com/office/officeart/2011/layout/CircleProcess"/>
    <dgm:cxn modelId="{4BC729A9-2598-4C6F-AB94-1B536DD0575B}"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3C3D8735-5600-49B7-AFBA-B2D04A8657B0}" srcId="{F63CE60B-3B1B-4577-A5DA-A1897CE3A781}" destId="{FF490AA0-0978-4F1A-9171-265E12746BD4}" srcOrd="2" destOrd="0" parTransId="{244DB538-3599-4B7B-BB70-527A721F8C23}" sibTransId="{3CD82D33-EF95-4D3B-8F5B-604E71F1D468}"/>
    <dgm:cxn modelId="{118C3856-F705-490A-A7ED-A89DB93096AC}" type="presOf" srcId="{45C9CE63-25D6-443D-8455-AA5B654E1914}" destId="{378B951B-5E7A-466B-8FF1-13C1896EC1C5}" srcOrd="1" destOrd="0" presId="urn:microsoft.com/office/officeart/2011/layout/CircleProcess"/>
    <dgm:cxn modelId="{13C0CE73-FDB0-458C-AF00-1155433786D4}" type="presOf" srcId="{45C9CE63-25D6-443D-8455-AA5B654E1914}" destId="{BF2B1A16-C2DD-4880-828D-8E4E5312CEE4}" srcOrd="0" destOrd="0" presId="urn:microsoft.com/office/officeart/2011/layout/CircleProcess"/>
    <dgm:cxn modelId="{853341CC-5C01-4570-8F60-41F45013FD74}" type="presOf" srcId="{FF490AA0-0978-4F1A-9171-265E12746BD4}" destId="{245A6665-B6F1-4A02-86B7-6A3AABAD4D77}" srcOrd="1" destOrd="0" presId="urn:microsoft.com/office/officeart/2011/layout/CircleProcess"/>
    <dgm:cxn modelId="{5CE9A55D-5100-43E9-8C99-8C562CA131BF}" type="presOf" srcId="{FF490AA0-0978-4F1A-9171-265E12746BD4}" destId="{D2894DF8-6DC8-420B-8711-77EEBAB19712}" srcOrd="0" destOrd="0" presId="urn:microsoft.com/office/officeart/2011/layout/CircleProcess"/>
    <dgm:cxn modelId="{D04EC55A-6396-49C9-8817-C39755375943}" type="presOf" srcId="{B8CC29B8-7899-48E8-93FE-F1DDBC1CE0AA}" destId="{2B5F220F-FD9C-4B0B-9407-89B05579E887}" srcOrd="0" destOrd="0" presId="urn:microsoft.com/office/officeart/2011/layout/CircleProcess"/>
    <dgm:cxn modelId="{77699C14-AA44-4D32-8016-7D726E1B02E5}" type="presOf" srcId="{F63CE60B-3B1B-4577-A5DA-A1897CE3A781}" destId="{B068CE72-4BC6-4FC2-89CD-617CE257BF2C}" srcOrd="0" destOrd="0" presId="urn:microsoft.com/office/officeart/2011/layout/CircleProcess"/>
    <dgm:cxn modelId="{AE6D6448-7281-4AFE-8A0F-1F3EBA83A08B}" type="presOf" srcId="{B8CC29B8-7899-48E8-93FE-F1DDBC1CE0AA}" destId="{1535DF83-71CF-4D44-8C88-24F00CDF0733}" srcOrd="1"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D480F492-3382-465E-9FE6-88F268C9F166}" srcId="{F63CE60B-3B1B-4577-A5DA-A1897CE3A781}" destId="{45C9CE63-25D6-443D-8455-AA5B654E1914}" srcOrd="0" destOrd="0" parTransId="{36362A02-0297-4394-99D4-399BDD90BC0C}" sibTransId="{9E83A4F9-EE93-48B2-9679-DAAD250E2B48}"/>
    <dgm:cxn modelId="{99768D09-4534-41EC-B72A-E73EC105D005}" type="presParOf" srcId="{B068CE72-4BC6-4FC2-89CD-617CE257BF2C}" destId="{DFA75AA9-9178-49E4-9325-1C988EA359F7}" srcOrd="0" destOrd="0" presId="urn:microsoft.com/office/officeart/2011/layout/CircleProcess"/>
    <dgm:cxn modelId="{E0DAC1C1-60CB-4B1A-B8EB-84FFDD1EA8E5}" type="presParOf" srcId="{DFA75AA9-9178-49E4-9325-1C988EA359F7}" destId="{04DA3958-6DC8-48CC-8784-04E8D9CD898F}" srcOrd="0" destOrd="0" presId="urn:microsoft.com/office/officeart/2011/layout/CircleProcess"/>
    <dgm:cxn modelId="{3EEE1F64-9EBB-440F-9895-78DA4F84B169}" type="presParOf" srcId="{B068CE72-4BC6-4FC2-89CD-617CE257BF2C}" destId="{F108A2C2-A679-4EE0-874D-CDD4339D3D74}" srcOrd="1" destOrd="0" presId="urn:microsoft.com/office/officeart/2011/layout/CircleProcess"/>
    <dgm:cxn modelId="{6F9A2708-A1CB-4D1F-ACAF-B7BA08491FF0}" type="presParOf" srcId="{F108A2C2-A679-4EE0-874D-CDD4339D3D74}" destId="{D2894DF8-6DC8-420B-8711-77EEBAB19712}" srcOrd="0" destOrd="0" presId="urn:microsoft.com/office/officeart/2011/layout/CircleProcess"/>
    <dgm:cxn modelId="{328176CE-4D11-4775-89C9-32B6A889E312}" type="presParOf" srcId="{B068CE72-4BC6-4FC2-89CD-617CE257BF2C}" destId="{245A6665-B6F1-4A02-86B7-6A3AABAD4D77}" srcOrd="2" destOrd="0" presId="urn:microsoft.com/office/officeart/2011/layout/CircleProcess"/>
    <dgm:cxn modelId="{B5E915FA-87B7-4AC9-B6B7-25FF62FA288F}" type="presParOf" srcId="{B068CE72-4BC6-4FC2-89CD-617CE257BF2C}" destId="{3D38974B-566F-41D8-95C4-451B1AD40DD5}" srcOrd="3" destOrd="0" presId="urn:microsoft.com/office/officeart/2011/layout/CircleProcess"/>
    <dgm:cxn modelId="{C68220D3-4750-4E03-8A64-511140329A1D}" type="presParOf" srcId="{3D38974B-566F-41D8-95C4-451B1AD40DD5}" destId="{8FDF5A98-4CDC-4C8B-BB91-E3D52E1C8519}" srcOrd="0" destOrd="0" presId="urn:microsoft.com/office/officeart/2011/layout/CircleProcess"/>
    <dgm:cxn modelId="{2C7C440B-16BD-4B52-8B71-0A0F21442138}" type="presParOf" srcId="{B068CE72-4BC6-4FC2-89CD-617CE257BF2C}" destId="{7FC1FF64-A1F8-4FBE-9D2B-D26EEAFDC1B7}" srcOrd="4" destOrd="0" presId="urn:microsoft.com/office/officeart/2011/layout/CircleProcess"/>
    <dgm:cxn modelId="{2F6BF38F-AE3E-447B-A1E8-7FC4D9B19ED6}" type="presParOf" srcId="{7FC1FF64-A1F8-4FBE-9D2B-D26EEAFDC1B7}" destId="{2B5F220F-FD9C-4B0B-9407-89B05579E887}" srcOrd="0" destOrd="0" presId="urn:microsoft.com/office/officeart/2011/layout/CircleProcess"/>
    <dgm:cxn modelId="{196ECAC7-490B-4002-AC57-9FD6B77D7AE8}" type="presParOf" srcId="{B068CE72-4BC6-4FC2-89CD-617CE257BF2C}" destId="{1535DF83-71CF-4D44-8C88-24F00CDF0733}" srcOrd="5" destOrd="0" presId="urn:microsoft.com/office/officeart/2011/layout/CircleProcess"/>
    <dgm:cxn modelId="{7DE4A906-2122-42EF-9FE9-F88705A7A157}" type="presParOf" srcId="{B068CE72-4BC6-4FC2-89CD-617CE257BF2C}" destId="{1ADA7BB8-EB12-4EBD-909C-0A9A55A225CC}" srcOrd="6" destOrd="0" presId="urn:microsoft.com/office/officeart/2011/layout/CircleProcess"/>
    <dgm:cxn modelId="{752952C5-8508-4B60-93ED-02141617B625}" type="presParOf" srcId="{1ADA7BB8-EB12-4EBD-909C-0A9A55A225CC}" destId="{ADCB467D-03B1-4907-8EB2-2745A38341F9}" srcOrd="0" destOrd="0" presId="urn:microsoft.com/office/officeart/2011/layout/CircleProcess"/>
    <dgm:cxn modelId="{008E6D61-14FF-40A2-B100-18A0DCC9EE8D}" type="presParOf" srcId="{B068CE72-4BC6-4FC2-89CD-617CE257BF2C}" destId="{E67A5D45-203E-42A4-8CF6-92ABDF40AC7D}" srcOrd="7" destOrd="0" presId="urn:microsoft.com/office/officeart/2011/layout/CircleProcess"/>
    <dgm:cxn modelId="{741896C0-2DF1-43DC-A4AE-425CC503D03D}" type="presParOf" srcId="{E67A5D45-203E-42A4-8CF6-92ABDF40AC7D}" destId="{BF2B1A16-C2DD-4880-828D-8E4E5312CEE4}" srcOrd="0" destOrd="0" presId="urn:microsoft.com/office/officeart/2011/layout/CircleProcess"/>
    <dgm:cxn modelId="{BCAC5C43-9A17-4613-963E-55B52DB34B15}"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solidFill>
          <a:schemeClr val="accent5">
            <a:lumMod val="75000"/>
          </a:schemeClr>
        </a:solidFill>
      </dgm:spPr>
      <dgm:t>
        <a:bodyPr/>
        <a:lstStyle/>
        <a:p>
          <a:r>
            <a:rPr lang="en-US" dirty="0" smtClean="0">
              <a:solidFill>
                <a:schemeClr val="bg1"/>
              </a:solidFill>
            </a:rPr>
            <a:t>Introduction</a:t>
          </a:r>
          <a:endParaRPr lang="en-US" dirty="0">
            <a:solidFill>
              <a:schemeClr val="bg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dgm:t>
        <a:bodyPr/>
        <a:lstStyle/>
        <a:p>
          <a:r>
            <a:rPr lang="en-US" dirty="0" smtClean="0"/>
            <a:t>Analyze the Text</a:t>
          </a:r>
          <a:endParaRPr lang="en-US" dirty="0"/>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dgm:t>
        <a:bodyPr/>
        <a:lstStyle/>
        <a:p>
          <a:r>
            <a:rPr lang="en-US" dirty="0" smtClean="0"/>
            <a:t>Unpack the Prompt</a:t>
          </a:r>
          <a:endParaRPr lang="en-US" dirty="0"/>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C16C45E0-D35A-4A9A-8D4E-410C3FD62DAE}" type="presOf" srcId="{F63CE60B-3B1B-4577-A5DA-A1897CE3A781}" destId="{B068CE72-4BC6-4FC2-89CD-617CE257BF2C}"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BA7D1D72-E157-4A68-84F4-FC6FAF8CB00D}" type="presOf" srcId="{FF490AA0-0978-4F1A-9171-265E12746BD4}" destId="{D2894DF8-6DC8-420B-8711-77EEBAB19712}" srcOrd="0"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B89A477C-1B7B-499D-B974-3B5FE96ED92A}" type="presOf" srcId="{B8CC29B8-7899-48E8-93FE-F1DDBC1CE0AA}" destId="{1535DF83-71CF-4D44-8C88-24F00CDF0733}" srcOrd="1" destOrd="0" presId="urn:microsoft.com/office/officeart/2011/layout/CircleProcess"/>
    <dgm:cxn modelId="{276D485D-5D84-4D41-9488-846BE981CD2F}" type="presOf" srcId="{B8CC29B8-7899-48E8-93FE-F1DDBC1CE0AA}" destId="{2B5F220F-FD9C-4B0B-9407-89B05579E887}" srcOrd="0" destOrd="0" presId="urn:microsoft.com/office/officeart/2011/layout/CircleProcess"/>
    <dgm:cxn modelId="{9E401DF2-E011-48D9-AC50-9A52419D6AF3}" type="presOf" srcId="{45C9CE63-25D6-443D-8455-AA5B654E1914}" destId="{BF2B1A16-C2DD-4880-828D-8E4E5312CEE4}" srcOrd="0" destOrd="0" presId="urn:microsoft.com/office/officeart/2011/layout/CircleProcess"/>
    <dgm:cxn modelId="{38527D94-8C39-46DF-98B3-190624CF2AF8}" type="presOf" srcId="{45C9CE63-25D6-443D-8455-AA5B654E1914}" destId="{378B951B-5E7A-466B-8FF1-13C1896EC1C5}" srcOrd="1" destOrd="0" presId="urn:microsoft.com/office/officeart/2011/layout/CircleProcess"/>
    <dgm:cxn modelId="{E6EE29C3-2965-4FEC-92E1-76261D96E306}" type="presOf" srcId="{FF490AA0-0978-4F1A-9171-265E12746BD4}" destId="{245A6665-B6F1-4A02-86B7-6A3AABAD4D77}" srcOrd="1" destOrd="0" presId="urn:microsoft.com/office/officeart/2011/layout/CircleProcess"/>
    <dgm:cxn modelId="{5FC744EF-9146-4076-9571-F7B3B42851BC}" type="presParOf" srcId="{B068CE72-4BC6-4FC2-89CD-617CE257BF2C}" destId="{DFA75AA9-9178-49E4-9325-1C988EA359F7}" srcOrd="0" destOrd="0" presId="urn:microsoft.com/office/officeart/2011/layout/CircleProcess"/>
    <dgm:cxn modelId="{EB71886C-DC85-4173-9C7D-5204F538F1D9}" type="presParOf" srcId="{DFA75AA9-9178-49E4-9325-1C988EA359F7}" destId="{04DA3958-6DC8-48CC-8784-04E8D9CD898F}" srcOrd="0" destOrd="0" presId="urn:microsoft.com/office/officeart/2011/layout/CircleProcess"/>
    <dgm:cxn modelId="{929E2753-9B73-4DF9-A29B-FC207B6A8DB5}" type="presParOf" srcId="{B068CE72-4BC6-4FC2-89CD-617CE257BF2C}" destId="{F108A2C2-A679-4EE0-874D-CDD4339D3D74}" srcOrd="1" destOrd="0" presId="urn:microsoft.com/office/officeart/2011/layout/CircleProcess"/>
    <dgm:cxn modelId="{FFFA00F5-1247-466B-8486-FCDCECFE731B}" type="presParOf" srcId="{F108A2C2-A679-4EE0-874D-CDD4339D3D74}" destId="{D2894DF8-6DC8-420B-8711-77EEBAB19712}" srcOrd="0" destOrd="0" presId="urn:microsoft.com/office/officeart/2011/layout/CircleProcess"/>
    <dgm:cxn modelId="{E2CE5E57-88C1-4DA6-98A3-63A54D4B296A}" type="presParOf" srcId="{B068CE72-4BC6-4FC2-89CD-617CE257BF2C}" destId="{245A6665-B6F1-4A02-86B7-6A3AABAD4D77}" srcOrd="2" destOrd="0" presId="urn:microsoft.com/office/officeart/2011/layout/CircleProcess"/>
    <dgm:cxn modelId="{E2567E84-2C5C-49BE-81F1-4F08AC7813D8}" type="presParOf" srcId="{B068CE72-4BC6-4FC2-89CD-617CE257BF2C}" destId="{3D38974B-566F-41D8-95C4-451B1AD40DD5}" srcOrd="3" destOrd="0" presId="urn:microsoft.com/office/officeart/2011/layout/CircleProcess"/>
    <dgm:cxn modelId="{547704B5-676B-4150-9D71-7A3AA59C5467}" type="presParOf" srcId="{3D38974B-566F-41D8-95C4-451B1AD40DD5}" destId="{8FDF5A98-4CDC-4C8B-BB91-E3D52E1C8519}" srcOrd="0" destOrd="0" presId="urn:microsoft.com/office/officeart/2011/layout/CircleProcess"/>
    <dgm:cxn modelId="{4041B106-36CB-498F-AFC0-C70B9D1B1E7A}" type="presParOf" srcId="{B068CE72-4BC6-4FC2-89CD-617CE257BF2C}" destId="{7FC1FF64-A1F8-4FBE-9D2B-D26EEAFDC1B7}" srcOrd="4" destOrd="0" presId="urn:microsoft.com/office/officeart/2011/layout/CircleProcess"/>
    <dgm:cxn modelId="{6EFC68F6-FF2E-4FC4-A0BE-7AC1AF15E2A6}" type="presParOf" srcId="{7FC1FF64-A1F8-4FBE-9D2B-D26EEAFDC1B7}" destId="{2B5F220F-FD9C-4B0B-9407-89B05579E887}" srcOrd="0" destOrd="0" presId="urn:microsoft.com/office/officeart/2011/layout/CircleProcess"/>
    <dgm:cxn modelId="{E8F9ABBE-63E7-472C-8337-199B1F3B4062}" type="presParOf" srcId="{B068CE72-4BC6-4FC2-89CD-617CE257BF2C}" destId="{1535DF83-71CF-4D44-8C88-24F00CDF0733}" srcOrd="5" destOrd="0" presId="urn:microsoft.com/office/officeart/2011/layout/CircleProcess"/>
    <dgm:cxn modelId="{31CA81BF-DA64-4687-875D-38D3A8A0E035}" type="presParOf" srcId="{B068CE72-4BC6-4FC2-89CD-617CE257BF2C}" destId="{1ADA7BB8-EB12-4EBD-909C-0A9A55A225CC}" srcOrd="6" destOrd="0" presId="urn:microsoft.com/office/officeart/2011/layout/CircleProcess"/>
    <dgm:cxn modelId="{2C131144-83B1-430A-9316-4A590129AC6C}" type="presParOf" srcId="{1ADA7BB8-EB12-4EBD-909C-0A9A55A225CC}" destId="{ADCB467D-03B1-4907-8EB2-2745A38341F9}" srcOrd="0" destOrd="0" presId="urn:microsoft.com/office/officeart/2011/layout/CircleProcess"/>
    <dgm:cxn modelId="{CDB0F245-D5CE-4E47-B641-6A26F42685B8}" type="presParOf" srcId="{B068CE72-4BC6-4FC2-89CD-617CE257BF2C}" destId="{E67A5D45-203E-42A4-8CF6-92ABDF40AC7D}" srcOrd="7" destOrd="0" presId="urn:microsoft.com/office/officeart/2011/layout/CircleProcess"/>
    <dgm:cxn modelId="{D249AD27-A666-4364-9B73-DCE6579D98D5}" type="presParOf" srcId="{E67A5D45-203E-42A4-8CF6-92ABDF40AC7D}" destId="{BF2B1A16-C2DD-4880-828D-8E4E5312CEE4}" srcOrd="0" destOrd="0" presId="urn:microsoft.com/office/officeart/2011/layout/CircleProcess"/>
    <dgm:cxn modelId="{01EA44EB-3092-402E-BD7B-3FC01D0303F0}"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49265B14-E505-436E-8E86-4CEC00F0F750}" srcId="{F63CE60B-3B1B-4577-A5DA-A1897CE3A781}" destId="{B8CC29B8-7899-48E8-93FE-F1DDBC1CE0AA}" srcOrd="1" destOrd="0" parTransId="{3F7BB9F0-2704-469B-8FC2-F2825484935C}" sibTransId="{5A19B508-455F-423C-9A68-75D1A2248EE2}"/>
    <dgm:cxn modelId="{609AD74A-14FE-49DD-9178-D28F76DF9AF3}" type="presOf" srcId="{FF490AA0-0978-4F1A-9171-265E12746BD4}" destId="{D2894DF8-6DC8-420B-8711-77EEBAB19712}" srcOrd="0" destOrd="0" presId="urn:microsoft.com/office/officeart/2011/layout/CircleProcess"/>
    <dgm:cxn modelId="{1097CC1D-3F5C-4DEC-9158-4F2A061EF684}" type="presOf" srcId="{B8CC29B8-7899-48E8-93FE-F1DDBC1CE0AA}" destId="{2B5F220F-FD9C-4B0B-9407-89B05579E887}" srcOrd="0" destOrd="0" presId="urn:microsoft.com/office/officeart/2011/layout/CircleProcess"/>
    <dgm:cxn modelId="{33568CE2-5AE3-4E71-8741-1D9E37608688}" type="presOf" srcId="{45C9CE63-25D6-443D-8455-AA5B654E1914}" destId="{BF2B1A16-C2DD-4880-828D-8E4E5312CEE4}" srcOrd="0" destOrd="0" presId="urn:microsoft.com/office/officeart/2011/layout/CircleProcess"/>
    <dgm:cxn modelId="{ADB801C0-8564-45E3-9497-BA3710941237}" type="presOf" srcId="{F63CE60B-3B1B-4577-A5DA-A1897CE3A781}" destId="{B068CE72-4BC6-4FC2-89CD-617CE257BF2C}" srcOrd="0" destOrd="0" presId="urn:microsoft.com/office/officeart/2011/layout/CircleProcess"/>
    <dgm:cxn modelId="{FF383685-90AA-4CA9-875E-B86C6048453B}" type="presOf" srcId="{45C9CE63-25D6-443D-8455-AA5B654E1914}" destId="{378B951B-5E7A-466B-8FF1-13C1896EC1C5}" srcOrd="1"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933293E5-D6D0-4603-903C-5B4EC285882E}" type="presOf" srcId="{B8CC29B8-7899-48E8-93FE-F1DDBC1CE0AA}" destId="{1535DF83-71CF-4D44-8C88-24F00CDF0733}" srcOrd="1" destOrd="0" presId="urn:microsoft.com/office/officeart/2011/layout/CircleProcess"/>
    <dgm:cxn modelId="{621F79A9-FE0B-4C02-9F4E-AECF423EE236}" type="presOf" srcId="{FF490AA0-0978-4F1A-9171-265E12746BD4}" destId="{245A6665-B6F1-4A02-86B7-6A3AABAD4D77}" srcOrd="1" destOrd="0" presId="urn:microsoft.com/office/officeart/2011/layout/CircleProcess"/>
    <dgm:cxn modelId="{D671E0A1-E938-4BE5-92E3-9F33657E55DD}" type="presParOf" srcId="{B068CE72-4BC6-4FC2-89CD-617CE257BF2C}" destId="{DFA75AA9-9178-49E4-9325-1C988EA359F7}" srcOrd="0" destOrd="0" presId="urn:microsoft.com/office/officeart/2011/layout/CircleProcess"/>
    <dgm:cxn modelId="{AC92D44F-2439-4FE0-9622-CAEB836898E7}" type="presParOf" srcId="{DFA75AA9-9178-49E4-9325-1C988EA359F7}" destId="{04DA3958-6DC8-48CC-8784-04E8D9CD898F}" srcOrd="0" destOrd="0" presId="urn:microsoft.com/office/officeart/2011/layout/CircleProcess"/>
    <dgm:cxn modelId="{D7FAB24C-14F6-45AE-A0AF-75A038277484}" type="presParOf" srcId="{B068CE72-4BC6-4FC2-89CD-617CE257BF2C}" destId="{F108A2C2-A679-4EE0-874D-CDD4339D3D74}" srcOrd="1" destOrd="0" presId="urn:microsoft.com/office/officeart/2011/layout/CircleProcess"/>
    <dgm:cxn modelId="{B1BAFEBA-1F3E-435C-8045-5F966ED93003}" type="presParOf" srcId="{F108A2C2-A679-4EE0-874D-CDD4339D3D74}" destId="{D2894DF8-6DC8-420B-8711-77EEBAB19712}" srcOrd="0" destOrd="0" presId="urn:microsoft.com/office/officeart/2011/layout/CircleProcess"/>
    <dgm:cxn modelId="{9AF9D624-B6B6-4B90-BA19-4CE4251F32C8}" type="presParOf" srcId="{B068CE72-4BC6-4FC2-89CD-617CE257BF2C}" destId="{245A6665-B6F1-4A02-86B7-6A3AABAD4D77}" srcOrd="2" destOrd="0" presId="urn:microsoft.com/office/officeart/2011/layout/CircleProcess"/>
    <dgm:cxn modelId="{15C1F73C-F71E-423E-B5EF-7E2B37823734}" type="presParOf" srcId="{B068CE72-4BC6-4FC2-89CD-617CE257BF2C}" destId="{3D38974B-566F-41D8-95C4-451B1AD40DD5}" srcOrd="3" destOrd="0" presId="urn:microsoft.com/office/officeart/2011/layout/CircleProcess"/>
    <dgm:cxn modelId="{0A48487B-5B15-420D-80E9-464C977CBFAB}" type="presParOf" srcId="{3D38974B-566F-41D8-95C4-451B1AD40DD5}" destId="{8FDF5A98-4CDC-4C8B-BB91-E3D52E1C8519}" srcOrd="0" destOrd="0" presId="urn:microsoft.com/office/officeart/2011/layout/CircleProcess"/>
    <dgm:cxn modelId="{0CB80B79-90BA-4FD7-9572-268E00C91F0F}" type="presParOf" srcId="{B068CE72-4BC6-4FC2-89CD-617CE257BF2C}" destId="{7FC1FF64-A1F8-4FBE-9D2B-D26EEAFDC1B7}" srcOrd="4" destOrd="0" presId="urn:microsoft.com/office/officeart/2011/layout/CircleProcess"/>
    <dgm:cxn modelId="{98F5D23C-D7B7-4F96-A0F0-BF366158F00C}" type="presParOf" srcId="{7FC1FF64-A1F8-4FBE-9D2B-D26EEAFDC1B7}" destId="{2B5F220F-FD9C-4B0B-9407-89B05579E887}" srcOrd="0" destOrd="0" presId="urn:microsoft.com/office/officeart/2011/layout/CircleProcess"/>
    <dgm:cxn modelId="{E6ED3A8F-97C5-45F5-BB92-C161382F1FE8}" type="presParOf" srcId="{B068CE72-4BC6-4FC2-89CD-617CE257BF2C}" destId="{1535DF83-71CF-4D44-8C88-24F00CDF0733}" srcOrd="5" destOrd="0" presId="urn:microsoft.com/office/officeart/2011/layout/CircleProcess"/>
    <dgm:cxn modelId="{09FDB984-037F-42C9-8EEF-5C43BBB9E980}" type="presParOf" srcId="{B068CE72-4BC6-4FC2-89CD-617CE257BF2C}" destId="{1ADA7BB8-EB12-4EBD-909C-0A9A55A225CC}" srcOrd="6" destOrd="0" presId="urn:microsoft.com/office/officeart/2011/layout/CircleProcess"/>
    <dgm:cxn modelId="{B85EC7A9-9A3D-453C-9CB8-94BFA4E8CD4F}" type="presParOf" srcId="{1ADA7BB8-EB12-4EBD-909C-0A9A55A225CC}" destId="{ADCB467D-03B1-4907-8EB2-2745A38341F9}" srcOrd="0" destOrd="0" presId="urn:microsoft.com/office/officeart/2011/layout/CircleProcess"/>
    <dgm:cxn modelId="{C0241BED-4F18-4091-9387-655733F273AD}" type="presParOf" srcId="{B068CE72-4BC6-4FC2-89CD-617CE257BF2C}" destId="{E67A5D45-203E-42A4-8CF6-92ABDF40AC7D}" srcOrd="7" destOrd="0" presId="urn:microsoft.com/office/officeart/2011/layout/CircleProcess"/>
    <dgm:cxn modelId="{F6918109-77DC-45D9-9CF1-6573385C3F01}" type="presParOf" srcId="{E67A5D45-203E-42A4-8CF6-92ABDF40AC7D}" destId="{BF2B1A16-C2DD-4880-828D-8E4E5312CEE4}" srcOrd="0" destOrd="0" presId="urn:microsoft.com/office/officeart/2011/layout/CircleProcess"/>
    <dgm:cxn modelId="{C30A84F3-DD36-4EFD-97BB-8B7D9AC47912}"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3C3D8735-5600-49B7-AFBA-B2D04A8657B0}" srcId="{F63CE60B-3B1B-4577-A5DA-A1897CE3A781}" destId="{FF490AA0-0978-4F1A-9171-265E12746BD4}" srcOrd="2" destOrd="0" parTransId="{244DB538-3599-4B7B-BB70-527A721F8C23}" sibTransId="{3CD82D33-EF95-4D3B-8F5B-604E71F1D468}"/>
    <dgm:cxn modelId="{10584260-F5C1-4DED-99E5-7A6A5E75D926}" type="presOf" srcId="{B8CC29B8-7899-48E8-93FE-F1DDBC1CE0AA}" destId="{2B5F220F-FD9C-4B0B-9407-89B05579E887}" srcOrd="0" destOrd="0" presId="urn:microsoft.com/office/officeart/2011/layout/CircleProcess"/>
    <dgm:cxn modelId="{06639875-CA7C-4023-8B6E-A9FF8C086A16}" type="presOf" srcId="{45C9CE63-25D6-443D-8455-AA5B654E1914}" destId="{378B951B-5E7A-466B-8FF1-13C1896EC1C5}" srcOrd="1" destOrd="0" presId="urn:microsoft.com/office/officeart/2011/layout/CircleProcess"/>
    <dgm:cxn modelId="{C194ED02-0E6C-4C2E-A47F-BAA306BD50A2}" type="presOf" srcId="{B8CC29B8-7899-48E8-93FE-F1DDBC1CE0AA}" destId="{1535DF83-71CF-4D44-8C88-24F00CDF0733}" srcOrd="1" destOrd="0" presId="urn:microsoft.com/office/officeart/2011/layout/CircleProcess"/>
    <dgm:cxn modelId="{60A69838-E2D3-4681-A1DC-1016144F90DA}" type="presOf" srcId="{45C9CE63-25D6-443D-8455-AA5B654E1914}" destId="{BF2B1A16-C2DD-4880-828D-8E4E5312CEE4}" srcOrd="0" destOrd="0" presId="urn:microsoft.com/office/officeart/2011/layout/CircleProcess"/>
    <dgm:cxn modelId="{9A2597DB-60B8-46A8-9431-BC1FDE78C375}" type="presOf" srcId="{FF490AA0-0978-4F1A-9171-265E12746BD4}" destId="{245A6665-B6F1-4A02-86B7-6A3AABAD4D77}" srcOrd="1" destOrd="0" presId="urn:microsoft.com/office/officeart/2011/layout/CircleProcess"/>
    <dgm:cxn modelId="{FF63BBC7-FFDB-44B7-8F79-2FAC1B9DF1C9}" type="presOf" srcId="{F63CE60B-3B1B-4577-A5DA-A1897CE3A781}" destId="{B068CE72-4BC6-4FC2-89CD-617CE257BF2C}"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D480F492-3382-465E-9FE6-88F268C9F166}" srcId="{F63CE60B-3B1B-4577-A5DA-A1897CE3A781}" destId="{45C9CE63-25D6-443D-8455-AA5B654E1914}" srcOrd="0" destOrd="0" parTransId="{36362A02-0297-4394-99D4-399BDD90BC0C}" sibTransId="{9E83A4F9-EE93-48B2-9679-DAAD250E2B48}"/>
    <dgm:cxn modelId="{51A1551A-3290-41E5-BF9A-AC708CF4ED88}" type="presOf" srcId="{FF490AA0-0978-4F1A-9171-265E12746BD4}" destId="{D2894DF8-6DC8-420B-8711-77EEBAB19712}" srcOrd="0" destOrd="0" presId="urn:microsoft.com/office/officeart/2011/layout/CircleProcess"/>
    <dgm:cxn modelId="{142C8641-B4E4-49F0-9FF6-AE6A5278DDD9}" type="presParOf" srcId="{B068CE72-4BC6-4FC2-89CD-617CE257BF2C}" destId="{DFA75AA9-9178-49E4-9325-1C988EA359F7}" srcOrd="0" destOrd="0" presId="urn:microsoft.com/office/officeart/2011/layout/CircleProcess"/>
    <dgm:cxn modelId="{27C27456-F4A1-44B6-B4FB-6F47895E11D7}" type="presParOf" srcId="{DFA75AA9-9178-49E4-9325-1C988EA359F7}" destId="{04DA3958-6DC8-48CC-8784-04E8D9CD898F}" srcOrd="0" destOrd="0" presId="urn:microsoft.com/office/officeart/2011/layout/CircleProcess"/>
    <dgm:cxn modelId="{E83E2351-9CCD-45AA-ABFC-F0536B746AE4}" type="presParOf" srcId="{B068CE72-4BC6-4FC2-89CD-617CE257BF2C}" destId="{F108A2C2-A679-4EE0-874D-CDD4339D3D74}" srcOrd="1" destOrd="0" presId="urn:microsoft.com/office/officeart/2011/layout/CircleProcess"/>
    <dgm:cxn modelId="{EDB5DA37-6127-48B1-90FE-8CCCBC65469C}" type="presParOf" srcId="{F108A2C2-A679-4EE0-874D-CDD4339D3D74}" destId="{D2894DF8-6DC8-420B-8711-77EEBAB19712}" srcOrd="0" destOrd="0" presId="urn:microsoft.com/office/officeart/2011/layout/CircleProcess"/>
    <dgm:cxn modelId="{A88FDA36-D54E-49B1-BB95-74DB77179426}" type="presParOf" srcId="{B068CE72-4BC6-4FC2-89CD-617CE257BF2C}" destId="{245A6665-B6F1-4A02-86B7-6A3AABAD4D77}" srcOrd="2" destOrd="0" presId="urn:microsoft.com/office/officeart/2011/layout/CircleProcess"/>
    <dgm:cxn modelId="{AAA16880-9A94-4FF0-AC15-57BC45F94F7D}" type="presParOf" srcId="{B068CE72-4BC6-4FC2-89CD-617CE257BF2C}" destId="{3D38974B-566F-41D8-95C4-451B1AD40DD5}" srcOrd="3" destOrd="0" presId="urn:microsoft.com/office/officeart/2011/layout/CircleProcess"/>
    <dgm:cxn modelId="{AD12D637-AAB5-416A-BD4D-8265E7CD16A5}" type="presParOf" srcId="{3D38974B-566F-41D8-95C4-451B1AD40DD5}" destId="{8FDF5A98-4CDC-4C8B-BB91-E3D52E1C8519}" srcOrd="0" destOrd="0" presId="urn:microsoft.com/office/officeart/2011/layout/CircleProcess"/>
    <dgm:cxn modelId="{40A7BC0A-60D4-4A71-B5D4-92C08BA83D01}" type="presParOf" srcId="{B068CE72-4BC6-4FC2-89CD-617CE257BF2C}" destId="{7FC1FF64-A1F8-4FBE-9D2B-D26EEAFDC1B7}" srcOrd="4" destOrd="0" presId="urn:microsoft.com/office/officeart/2011/layout/CircleProcess"/>
    <dgm:cxn modelId="{2185D582-E0AD-4715-B11E-5FD59040236F}" type="presParOf" srcId="{7FC1FF64-A1F8-4FBE-9D2B-D26EEAFDC1B7}" destId="{2B5F220F-FD9C-4B0B-9407-89B05579E887}" srcOrd="0" destOrd="0" presId="urn:microsoft.com/office/officeart/2011/layout/CircleProcess"/>
    <dgm:cxn modelId="{8D963DC6-9F6A-43D3-8C58-EA02418A455D}" type="presParOf" srcId="{B068CE72-4BC6-4FC2-89CD-617CE257BF2C}" destId="{1535DF83-71CF-4D44-8C88-24F00CDF0733}" srcOrd="5" destOrd="0" presId="urn:microsoft.com/office/officeart/2011/layout/CircleProcess"/>
    <dgm:cxn modelId="{4C5C3D76-7DA0-4F03-ABBB-B9AA680C2CB2}" type="presParOf" srcId="{B068CE72-4BC6-4FC2-89CD-617CE257BF2C}" destId="{1ADA7BB8-EB12-4EBD-909C-0A9A55A225CC}" srcOrd="6" destOrd="0" presId="urn:microsoft.com/office/officeart/2011/layout/CircleProcess"/>
    <dgm:cxn modelId="{411B04AA-27C0-4D39-A54E-C7ABC3749658}" type="presParOf" srcId="{1ADA7BB8-EB12-4EBD-909C-0A9A55A225CC}" destId="{ADCB467D-03B1-4907-8EB2-2745A38341F9}" srcOrd="0" destOrd="0" presId="urn:microsoft.com/office/officeart/2011/layout/CircleProcess"/>
    <dgm:cxn modelId="{8436510F-0833-4E0F-8CD7-FCC9D7DFD798}" type="presParOf" srcId="{B068CE72-4BC6-4FC2-89CD-617CE257BF2C}" destId="{E67A5D45-203E-42A4-8CF6-92ABDF40AC7D}" srcOrd="7" destOrd="0" presId="urn:microsoft.com/office/officeart/2011/layout/CircleProcess"/>
    <dgm:cxn modelId="{35DBA779-224D-4E53-8B0E-4547165F155C}" type="presParOf" srcId="{E67A5D45-203E-42A4-8CF6-92ABDF40AC7D}" destId="{BF2B1A16-C2DD-4880-828D-8E4E5312CEE4}" srcOrd="0" destOrd="0" presId="urn:microsoft.com/office/officeart/2011/layout/CircleProcess"/>
    <dgm:cxn modelId="{8A9FB3DD-18CE-425A-B5A5-82E5ED350BBB}"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3C3D8735-5600-49B7-AFBA-B2D04A8657B0}" srcId="{F63CE60B-3B1B-4577-A5DA-A1897CE3A781}" destId="{FF490AA0-0978-4F1A-9171-265E12746BD4}" srcOrd="2" destOrd="0" parTransId="{244DB538-3599-4B7B-BB70-527A721F8C23}" sibTransId="{3CD82D33-EF95-4D3B-8F5B-604E71F1D468}"/>
    <dgm:cxn modelId="{44351290-0BD4-487E-B806-B77C79E51729}" type="presOf" srcId="{FF490AA0-0978-4F1A-9171-265E12746BD4}" destId="{245A6665-B6F1-4A02-86B7-6A3AABAD4D77}" srcOrd="1" destOrd="0" presId="urn:microsoft.com/office/officeart/2011/layout/CircleProcess"/>
    <dgm:cxn modelId="{280E8B5C-2020-4EEE-BF13-1CE6DE26D631}" type="presOf" srcId="{45C9CE63-25D6-443D-8455-AA5B654E1914}" destId="{378B951B-5E7A-466B-8FF1-13C1896EC1C5}" srcOrd="1" destOrd="0" presId="urn:microsoft.com/office/officeart/2011/layout/CircleProcess"/>
    <dgm:cxn modelId="{9078DA25-FE90-488F-A188-9FBF570B4CD8}" type="presOf" srcId="{FF490AA0-0978-4F1A-9171-265E12746BD4}" destId="{D2894DF8-6DC8-420B-8711-77EEBAB19712}" srcOrd="0" destOrd="0" presId="urn:microsoft.com/office/officeart/2011/layout/CircleProcess"/>
    <dgm:cxn modelId="{64C84817-9BCF-4A69-BB43-3779E253ACFE}" type="presOf" srcId="{F63CE60B-3B1B-4577-A5DA-A1897CE3A781}" destId="{B068CE72-4BC6-4FC2-89CD-617CE257BF2C}" srcOrd="0" destOrd="0" presId="urn:microsoft.com/office/officeart/2011/layout/CircleProcess"/>
    <dgm:cxn modelId="{DCFC0A6E-E919-4D98-8DC6-182B40240E56}" type="presOf" srcId="{B8CC29B8-7899-48E8-93FE-F1DDBC1CE0AA}" destId="{2B5F220F-FD9C-4B0B-9407-89B05579E887}" srcOrd="0" destOrd="0" presId="urn:microsoft.com/office/officeart/2011/layout/CircleProcess"/>
    <dgm:cxn modelId="{BB820F93-BD76-439C-9F24-D4D4A0FF6A53}" type="presOf" srcId="{45C9CE63-25D6-443D-8455-AA5B654E1914}" destId="{BF2B1A16-C2DD-4880-828D-8E4E5312CEE4}"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D480F492-3382-465E-9FE6-88F268C9F166}" srcId="{F63CE60B-3B1B-4577-A5DA-A1897CE3A781}" destId="{45C9CE63-25D6-443D-8455-AA5B654E1914}" srcOrd="0" destOrd="0" parTransId="{36362A02-0297-4394-99D4-399BDD90BC0C}" sibTransId="{9E83A4F9-EE93-48B2-9679-DAAD250E2B48}"/>
    <dgm:cxn modelId="{0F4359D5-91C6-45D9-B90D-0167EDC3815C}" type="presOf" srcId="{B8CC29B8-7899-48E8-93FE-F1DDBC1CE0AA}" destId="{1535DF83-71CF-4D44-8C88-24F00CDF0733}" srcOrd="1" destOrd="0" presId="urn:microsoft.com/office/officeart/2011/layout/CircleProcess"/>
    <dgm:cxn modelId="{3FAD882E-980B-4C96-AEFE-0079AA80E256}" type="presParOf" srcId="{B068CE72-4BC6-4FC2-89CD-617CE257BF2C}" destId="{DFA75AA9-9178-49E4-9325-1C988EA359F7}" srcOrd="0" destOrd="0" presId="urn:microsoft.com/office/officeart/2011/layout/CircleProcess"/>
    <dgm:cxn modelId="{B98BFE47-9CE5-4E30-9908-B3035A42B16B}" type="presParOf" srcId="{DFA75AA9-9178-49E4-9325-1C988EA359F7}" destId="{04DA3958-6DC8-48CC-8784-04E8D9CD898F}" srcOrd="0" destOrd="0" presId="urn:microsoft.com/office/officeart/2011/layout/CircleProcess"/>
    <dgm:cxn modelId="{56259E6A-113C-4B0F-99C1-4AF395038A91}" type="presParOf" srcId="{B068CE72-4BC6-4FC2-89CD-617CE257BF2C}" destId="{F108A2C2-A679-4EE0-874D-CDD4339D3D74}" srcOrd="1" destOrd="0" presId="urn:microsoft.com/office/officeart/2011/layout/CircleProcess"/>
    <dgm:cxn modelId="{F9FC4F5F-EA43-4A5A-A495-129FCD1A9785}" type="presParOf" srcId="{F108A2C2-A679-4EE0-874D-CDD4339D3D74}" destId="{D2894DF8-6DC8-420B-8711-77EEBAB19712}" srcOrd="0" destOrd="0" presId="urn:microsoft.com/office/officeart/2011/layout/CircleProcess"/>
    <dgm:cxn modelId="{52054BDC-B801-445A-8AE3-DBC30310CAD8}" type="presParOf" srcId="{B068CE72-4BC6-4FC2-89CD-617CE257BF2C}" destId="{245A6665-B6F1-4A02-86B7-6A3AABAD4D77}" srcOrd="2" destOrd="0" presId="urn:microsoft.com/office/officeart/2011/layout/CircleProcess"/>
    <dgm:cxn modelId="{FC50ADCB-C171-41C5-B682-F34BEED8764A}" type="presParOf" srcId="{B068CE72-4BC6-4FC2-89CD-617CE257BF2C}" destId="{3D38974B-566F-41D8-95C4-451B1AD40DD5}" srcOrd="3" destOrd="0" presId="urn:microsoft.com/office/officeart/2011/layout/CircleProcess"/>
    <dgm:cxn modelId="{816CBC14-DBDC-46CC-87CE-6E3CB307827F}" type="presParOf" srcId="{3D38974B-566F-41D8-95C4-451B1AD40DD5}" destId="{8FDF5A98-4CDC-4C8B-BB91-E3D52E1C8519}" srcOrd="0" destOrd="0" presId="urn:microsoft.com/office/officeart/2011/layout/CircleProcess"/>
    <dgm:cxn modelId="{F7C6B0FC-FD4D-4F9A-86BC-556C75AAF205}" type="presParOf" srcId="{B068CE72-4BC6-4FC2-89CD-617CE257BF2C}" destId="{7FC1FF64-A1F8-4FBE-9D2B-D26EEAFDC1B7}" srcOrd="4" destOrd="0" presId="urn:microsoft.com/office/officeart/2011/layout/CircleProcess"/>
    <dgm:cxn modelId="{D0FD013C-4B74-4147-B005-1659FE508554}" type="presParOf" srcId="{7FC1FF64-A1F8-4FBE-9D2B-D26EEAFDC1B7}" destId="{2B5F220F-FD9C-4B0B-9407-89B05579E887}" srcOrd="0" destOrd="0" presId="urn:microsoft.com/office/officeart/2011/layout/CircleProcess"/>
    <dgm:cxn modelId="{BFE1DA85-2DD8-49DB-A3EE-0A0B81B89FD7}" type="presParOf" srcId="{B068CE72-4BC6-4FC2-89CD-617CE257BF2C}" destId="{1535DF83-71CF-4D44-8C88-24F00CDF0733}" srcOrd="5" destOrd="0" presId="urn:microsoft.com/office/officeart/2011/layout/CircleProcess"/>
    <dgm:cxn modelId="{74460213-C64A-4F8D-AB96-E1820AEE7815}" type="presParOf" srcId="{B068CE72-4BC6-4FC2-89CD-617CE257BF2C}" destId="{1ADA7BB8-EB12-4EBD-909C-0A9A55A225CC}" srcOrd="6" destOrd="0" presId="urn:microsoft.com/office/officeart/2011/layout/CircleProcess"/>
    <dgm:cxn modelId="{51A44C8B-19EB-4995-85DA-21007ACBF2F8}" type="presParOf" srcId="{1ADA7BB8-EB12-4EBD-909C-0A9A55A225CC}" destId="{ADCB467D-03B1-4907-8EB2-2745A38341F9}" srcOrd="0" destOrd="0" presId="urn:microsoft.com/office/officeart/2011/layout/CircleProcess"/>
    <dgm:cxn modelId="{84CA5D25-DD6B-4950-B935-353D7C4F95C8}" type="presParOf" srcId="{B068CE72-4BC6-4FC2-89CD-617CE257BF2C}" destId="{E67A5D45-203E-42A4-8CF6-92ABDF40AC7D}" srcOrd="7" destOrd="0" presId="urn:microsoft.com/office/officeart/2011/layout/CircleProcess"/>
    <dgm:cxn modelId="{ED34AD32-A636-4E86-BD3C-F7A0C704ECBA}" type="presParOf" srcId="{E67A5D45-203E-42A4-8CF6-92ABDF40AC7D}" destId="{BF2B1A16-C2DD-4880-828D-8E4E5312CEE4}" srcOrd="0" destOrd="0" presId="urn:microsoft.com/office/officeart/2011/layout/CircleProcess"/>
    <dgm:cxn modelId="{3ECD0577-F391-438A-B519-9334D358814F}"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BE222A32-5F39-496A-8AA8-6F56ED49C7D0}" type="presOf" srcId="{45C9CE63-25D6-443D-8455-AA5B654E1914}" destId="{BF2B1A16-C2DD-4880-828D-8E4E5312CEE4}" srcOrd="0" destOrd="0" presId="urn:microsoft.com/office/officeart/2011/layout/CircleProcess"/>
    <dgm:cxn modelId="{1FC80CF8-CA29-4529-8131-8315CDDA8F94}" type="presOf" srcId="{F63CE60B-3B1B-4577-A5DA-A1897CE3A781}" destId="{B068CE72-4BC6-4FC2-89CD-617CE257BF2C}" srcOrd="0" destOrd="0" presId="urn:microsoft.com/office/officeart/2011/layout/CircleProcess"/>
    <dgm:cxn modelId="{F7D97B1C-1C8C-424C-84EB-6D33D88EB68F}" type="presOf" srcId="{B8CC29B8-7899-48E8-93FE-F1DDBC1CE0AA}" destId="{1535DF83-71CF-4D44-8C88-24F00CDF0733}" srcOrd="1"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5EE9B6ED-C280-422C-9119-E8891CED4307}" type="presOf" srcId="{B8CC29B8-7899-48E8-93FE-F1DDBC1CE0AA}" destId="{2B5F220F-FD9C-4B0B-9407-89B05579E887}" srcOrd="0" destOrd="0" presId="urn:microsoft.com/office/officeart/2011/layout/CircleProcess"/>
    <dgm:cxn modelId="{AA0AC9E5-2235-4C1E-A900-C36374C9F4CA}" type="presOf" srcId="{45C9CE63-25D6-443D-8455-AA5B654E1914}" destId="{378B951B-5E7A-466B-8FF1-13C1896EC1C5}" srcOrd="1"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AADBC0A0-D898-4FE9-8E65-5625B5DB84F0}" type="presOf" srcId="{FF490AA0-0978-4F1A-9171-265E12746BD4}" destId="{D2894DF8-6DC8-420B-8711-77EEBAB19712}" srcOrd="0" destOrd="0" presId="urn:microsoft.com/office/officeart/2011/layout/CircleProcess"/>
    <dgm:cxn modelId="{E6D5249B-E193-4EFE-B7B5-8C6011DE8F8C}" type="presOf" srcId="{FF490AA0-0978-4F1A-9171-265E12746BD4}" destId="{245A6665-B6F1-4A02-86B7-6A3AABAD4D77}" srcOrd="1" destOrd="0" presId="urn:microsoft.com/office/officeart/2011/layout/CircleProcess"/>
    <dgm:cxn modelId="{7F86AAE1-9B6B-407E-97CF-E41306CF211A}" type="presParOf" srcId="{B068CE72-4BC6-4FC2-89CD-617CE257BF2C}" destId="{DFA75AA9-9178-49E4-9325-1C988EA359F7}" srcOrd="0" destOrd="0" presId="urn:microsoft.com/office/officeart/2011/layout/CircleProcess"/>
    <dgm:cxn modelId="{7654ADC6-01DA-4C3B-A466-93EA12CDC2DD}" type="presParOf" srcId="{DFA75AA9-9178-49E4-9325-1C988EA359F7}" destId="{04DA3958-6DC8-48CC-8784-04E8D9CD898F}" srcOrd="0" destOrd="0" presId="urn:microsoft.com/office/officeart/2011/layout/CircleProcess"/>
    <dgm:cxn modelId="{CFFB91E6-12D2-4978-ABBF-4998357ED22E}" type="presParOf" srcId="{B068CE72-4BC6-4FC2-89CD-617CE257BF2C}" destId="{F108A2C2-A679-4EE0-874D-CDD4339D3D74}" srcOrd="1" destOrd="0" presId="urn:microsoft.com/office/officeart/2011/layout/CircleProcess"/>
    <dgm:cxn modelId="{1814E721-EF62-4506-85BA-34574C64EA35}" type="presParOf" srcId="{F108A2C2-A679-4EE0-874D-CDD4339D3D74}" destId="{D2894DF8-6DC8-420B-8711-77EEBAB19712}" srcOrd="0" destOrd="0" presId="urn:microsoft.com/office/officeart/2011/layout/CircleProcess"/>
    <dgm:cxn modelId="{8D00BB97-54C7-4810-B7DF-617F2017A611}" type="presParOf" srcId="{B068CE72-4BC6-4FC2-89CD-617CE257BF2C}" destId="{245A6665-B6F1-4A02-86B7-6A3AABAD4D77}" srcOrd="2" destOrd="0" presId="urn:microsoft.com/office/officeart/2011/layout/CircleProcess"/>
    <dgm:cxn modelId="{DBFB4A5F-DF68-4623-88CB-E8B3AA78DD91}" type="presParOf" srcId="{B068CE72-4BC6-4FC2-89CD-617CE257BF2C}" destId="{3D38974B-566F-41D8-95C4-451B1AD40DD5}" srcOrd="3" destOrd="0" presId="urn:microsoft.com/office/officeart/2011/layout/CircleProcess"/>
    <dgm:cxn modelId="{713A368D-4CB4-42B5-812F-12F87AB4EDC3}" type="presParOf" srcId="{3D38974B-566F-41D8-95C4-451B1AD40DD5}" destId="{8FDF5A98-4CDC-4C8B-BB91-E3D52E1C8519}" srcOrd="0" destOrd="0" presId="urn:microsoft.com/office/officeart/2011/layout/CircleProcess"/>
    <dgm:cxn modelId="{5FFACA9C-D0E0-4713-B909-F213C15AB32B}" type="presParOf" srcId="{B068CE72-4BC6-4FC2-89CD-617CE257BF2C}" destId="{7FC1FF64-A1F8-4FBE-9D2B-D26EEAFDC1B7}" srcOrd="4" destOrd="0" presId="urn:microsoft.com/office/officeart/2011/layout/CircleProcess"/>
    <dgm:cxn modelId="{73C782AC-5BDF-48B5-BE0C-EA7574AF4351}" type="presParOf" srcId="{7FC1FF64-A1F8-4FBE-9D2B-D26EEAFDC1B7}" destId="{2B5F220F-FD9C-4B0B-9407-89B05579E887}" srcOrd="0" destOrd="0" presId="urn:microsoft.com/office/officeart/2011/layout/CircleProcess"/>
    <dgm:cxn modelId="{7A1CA6AD-1AEA-4499-BC7D-51F3649E6364}" type="presParOf" srcId="{B068CE72-4BC6-4FC2-89CD-617CE257BF2C}" destId="{1535DF83-71CF-4D44-8C88-24F00CDF0733}" srcOrd="5" destOrd="0" presId="urn:microsoft.com/office/officeart/2011/layout/CircleProcess"/>
    <dgm:cxn modelId="{C1997B46-ADC7-4904-B491-90E890CE1AE1}" type="presParOf" srcId="{B068CE72-4BC6-4FC2-89CD-617CE257BF2C}" destId="{1ADA7BB8-EB12-4EBD-909C-0A9A55A225CC}" srcOrd="6" destOrd="0" presId="urn:microsoft.com/office/officeart/2011/layout/CircleProcess"/>
    <dgm:cxn modelId="{97C79EBA-311E-46CF-8DEE-157CCD59053D}" type="presParOf" srcId="{1ADA7BB8-EB12-4EBD-909C-0A9A55A225CC}" destId="{ADCB467D-03B1-4907-8EB2-2745A38341F9}" srcOrd="0" destOrd="0" presId="urn:microsoft.com/office/officeart/2011/layout/CircleProcess"/>
    <dgm:cxn modelId="{8138EB5F-4C24-4968-A4F0-657100EF0D1E}" type="presParOf" srcId="{B068CE72-4BC6-4FC2-89CD-617CE257BF2C}" destId="{E67A5D45-203E-42A4-8CF6-92ABDF40AC7D}" srcOrd="7" destOrd="0" presId="urn:microsoft.com/office/officeart/2011/layout/CircleProcess"/>
    <dgm:cxn modelId="{BB44A484-4898-42B8-B99C-B5992BC22571}" type="presParOf" srcId="{E67A5D45-203E-42A4-8CF6-92ABDF40AC7D}" destId="{BF2B1A16-C2DD-4880-828D-8E4E5312CEE4}" srcOrd="0" destOrd="0" presId="urn:microsoft.com/office/officeart/2011/layout/CircleProcess"/>
    <dgm:cxn modelId="{3486C025-9E53-42F9-BE4D-6D2A8EC79C07}"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49265B14-E505-436E-8E86-4CEC00F0F750}" srcId="{F63CE60B-3B1B-4577-A5DA-A1897CE3A781}" destId="{B8CC29B8-7899-48E8-93FE-F1DDBC1CE0AA}" srcOrd="1" destOrd="0" parTransId="{3F7BB9F0-2704-469B-8FC2-F2825484935C}" sibTransId="{5A19B508-455F-423C-9A68-75D1A2248EE2}"/>
    <dgm:cxn modelId="{E0F74172-569D-4DED-92D7-5EA391BE3640}" type="presOf" srcId="{FF490AA0-0978-4F1A-9171-265E12746BD4}" destId="{D2894DF8-6DC8-420B-8711-77EEBAB19712}" srcOrd="0" destOrd="0" presId="urn:microsoft.com/office/officeart/2011/layout/CircleProcess"/>
    <dgm:cxn modelId="{B9954B3B-6DC5-401E-BA54-A66A82FC27EC}" type="presOf" srcId="{B8CC29B8-7899-48E8-93FE-F1DDBC1CE0AA}" destId="{2B5F220F-FD9C-4B0B-9407-89B05579E887}" srcOrd="0" destOrd="0" presId="urn:microsoft.com/office/officeart/2011/layout/CircleProcess"/>
    <dgm:cxn modelId="{2895225C-EF9C-49D1-BB71-417ECEB18ACD}" type="presOf" srcId="{B8CC29B8-7899-48E8-93FE-F1DDBC1CE0AA}" destId="{1535DF83-71CF-4D44-8C88-24F00CDF0733}" srcOrd="1" destOrd="0" presId="urn:microsoft.com/office/officeart/2011/layout/CircleProcess"/>
    <dgm:cxn modelId="{3CF59E77-83C0-4352-ADF8-7EF5C2136900}" type="presOf" srcId="{45C9CE63-25D6-443D-8455-AA5B654E1914}" destId="{378B951B-5E7A-466B-8FF1-13C1896EC1C5}" srcOrd="1"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3C3D8735-5600-49B7-AFBA-B2D04A8657B0}" srcId="{F63CE60B-3B1B-4577-A5DA-A1897CE3A781}" destId="{FF490AA0-0978-4F1A-9171-265E12746BD4}" srcOrd="2" destOrd="0" parTransId="{244DB538-3599-4B7B-BB70-527A721F8C23}" sibTransId="{3CD82D33-EF95-4D3B-8F5B-604E71F1D468}"/>
    <dgm:cxn modelId="{AC9F9DE6-57F5-4A94-BE6E-FAAB686CAFA7}" type="presOf" srcId="{FF490AA0-0978-4F1A-9171-265E12746BD4}" destId="{245A6665-B6F1-4A02-86B7-6A3AABAD4D77}" srcOrd="1" destOrd="0" presId="urn:microsoft.com/office/officeart/2011/layout/CircleProcess"/>
    <dgm:cxn modelId="{19F08CBF-BA38-4319-8510-4BB8BF51D81C}" type="presOf" srcId="{45C9CE63-25D6-443D-8455-AA5B654E1914}" destId="{BF2B1A16-C2DD-4880-828D-8E4E5312CEE4}" srcOrd="0" destOrd="0" presId="urn:microsoft.com/office/officeart/2011/layout/CircleProcess"/>
    <dgm:cxn modelId="{07335BA6-3EB6-46B2-922C-184A9C68B01A}" type="presOf" srcId="{F63CE60B-3B1B-4577-A5DA-A1897CE3A781}" destId="{B068CE72-4BC6-4FC2-89CD-617CE257BF2C}" srcOrd="0" destOrd="0" presId="urn:microsoft.com/office/officeart/2011/layout/CircleProcess"/>
    <dgm:cxn modelId="{DD56440F-2C9D-4B1F-A468-A57AF2490DCF}" type="presParOf" srcId="{B068CE72-4BC6-4FC2-89CD-617CE257BF2C}" destId="{DFA75AA9-9178-49E4-9325-1C988EA359F7}" srcOrd="0" destOrd="0" presId="urn:microsoft.com/office/officeart/2011/layout/CircleProcess"/>
    <dgm:cxn modelId="{67523E00-1DB8-411C-B152-8C6A72AF37A7}" type="presParOf" srcId="{DFA75AA9-9178-49E4-9325-1C988EA359F7}" destId="{04DA3958-6DC8-48CC-8784-04E8D9CD898F}" srcOrd="0" destOrd="0" presId="urn:microsoft.com/office/officeart/2011/layout/CircleProcess"/>
    <dgm:cxn modelId="{C9442C98-457A-4C0D-9637-1FA3AEA46547}" type="presParOf" srcId="{B068CE72-4BC6-4FC2-89CD-617CE257BF2C}" destId="{F108A2C2-A679-4EE0-874D-CDD4339D3D74}" srcOrd="1" destOrd="0" presId="urn:microsoft.com/office/officeart/2011/layout/CircleProcess"/>
    <dgm:cxn modelId="{A2E4AEAD-4BB1-4AB8-B840-0B7E8EC5AB3B}" type="presParOf" srcId="{F108A2C2-A679-4EE0-874D-CDD4339D3D74}" destId="{D2894DF8-6DC8-420B-8711-77EEBAB19712}" srcOrd="0" destOrd="0" presId="urn:microsoft.com/office/officeart/2011/layout/CircleProcess"/>
    <dgm:cxn modelId="{0F45A1B1-250A-4596-A52C-DE3B0EA455A0}" type="presParOf" srcId="{B068CE72-4BC6-4FC2-89CD-617CE257BF2C}" destId="{245A6665-B6F1-4A02-86B7-6A3AABAD4D77}" srcOrd="2" destOrd="0" presId="urn:microsoft.com/office/officeart/2011/layout/CircleProcess"/>
    <dgm:cxn modelId="{B61E1222-E680-46E2-AFC7-EF8D9A6A1E30}" type="presParOf" srcId="{B068CE72-4BC6-4FC2-89CD-617CE257BF2C}" destId="{3D38974B-566F-41D8-95C4-451B1AD40DD5}" srcOrd="3" destOrd="0" presId="urn:microsoft.com/office/officeart/2011/layout/CircleProcess"/>
    <dgm:cxn modelId="{DEF5AB55-98D0-4CB2-9733-423D089F481B}" type="presParOf" srcId="{3D38974B-566F-41D8-95C4-451B1AD40DD5}" destId="{8FDF5A98-4CDC-4C8B-BB91-E3D52E1C8519}" srcOrd="0" destOrd="0" presId="urn:microsoft.com/office/officeart/2011/layout/CircleProcess"/>
    <dgm:cxn modelId="{A1CF3F5B-982F-447F-8298-7492D644F344}" type="presParOf" srcId="{B068CE72-4BC6-4FC2-89CD-617CE257BF2C}" destId="{7FC1FF64-A1F8-4FBE-9D2B-D26EEAFDC1B7}" srcOrd="4" destOrd="0" presId="urn:microsoft.com/office/officeart/2011/layout/CircleProcess"/>
    <dgm:cxn modelId="{AB834A72-0A1B-4B9E-9940-93B9930E25E2}" type="presParOf" srcId="{7FC1FF64-A1F8-4FBE-9D2B-D26EEAFDC1B7}" destId="{2B5F220F-FD9C-4B0B-9407-89B05579E887}" srcOrd="0" destOrd="0" presId="urn:microsoft.com/office/officeart/2011/layout/CircleProcess"/>
    <dgm:cxn modelId="{0E48F4F8-DD15-48D4-83B5-E3432BC20721}" type="presParOf" srcId="{B068CE72-4BC6-4FC2-89CD-617CE257BF2C}" destId="{1535DF83-71CF-4D44-8C88-24F00CDF0733}" srcOrd="5" destOrd="0" presId="urn:microsoft.com/office/officeart/2011/layout/CircleProcess"/>
    <dgm:cxn modelId="{CF789AB2-ABDD-48D1-964E-E26E18EF69D9}" type="presParOf" srcId="{B068CE72-4BC6-4FC2-89CD-617CE257BF2C}" destId="{1ADA7BB8-EB12-4EBD-909C-0A9A55A225CC}" srcOrd="6" destOrd="0" presId="urn:microsoft.com/office/officeart/2011/layout/CircleProcess"/>
    <dgm:cxn modelId="{50E43242-B358-4A18-BB77-CAB66AC5ECF6}" type="presParOf" srcId="{1ADA7BB8-EB12-4EBD-909C-0A9A55A225CC}" destId="{ADCB467D-03B1-4907-8EB2-2745A38341F9}" srcOrd="0" destOrd="0" presId="urn:microsoft.com/office/officeart/2011/layout/CircleProcess"/>
    <dgm:cxn modelId="{7E372C60-B451-4823-8704-8D5F0BF603BC}" type="presParOf" srcId="{B068CE72-4BC6-4FC2-89CD-617CE257BF2C}" destId="{E67A5D45-203E-42A4-8CF6-92ABDF40AC7D}" srcOrd="7" destOrd="0" presId="urn:microsoft.com/office/officeart/2011/layout/CircleProcess"/>
    <dgm:cxn modelId="{444A988C-9672-40EB-A315-267B2307B5EA}" type="presParOf" srcId="{E67A5D45-203E-42A4-8CF6-92ABDF40AC7D}" destId="{BF2B1A16-C2DD-4880-828D-8E4E5312CEE4}" srcOrd="0" destOrd="0" presId="urn:microsoft.com/office/officeart/2011/layout/CircleProcess"/>
    <dgm:cxn modelId="{5911BC6A-8545-4890-B642-4AE03C657F87}"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33ED464B-3FA0-4BB4-AA8C-E82425538DD5}" type="presOf" srcId="{45C9CE63-25D6-443D-8455-AA5B654E1914}" destId="{378B951B-5E7A-466B-8FF1-13C1896EC1C5}" srcOrd="1" destOrd="0" presId="urn:microsoft.com/office/officeart/2011/layout/CircleProcess"/>
    <dgm:cxn modelId="{375879A2-CD85-40DD-B310-8CEC5B7C74DC}" type="presOf" srcId="{F63CE60B-3B1B-4577-A5DA-A1897CE3A781}" destId="{B068CE72-4BC6-4FC2-89CD-617CE257BF2C}"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C6744E02-52B9-492F-AE6B-61AB0BD474E9}" type="presOf" srcId="{FF490AA0-0978-4F1A-9171-265E12746BD4}" destId="{D2894DF8-6DC8-420B-8711-77EEBAB19712}" srcOrd="0"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0E7517E3-E68E-418E-A8B3-77E992D65F58}" type="presOf" srcId="{B8CC29B8-7899-48E8-93FE-F1DDBC1CE0AA}" destId="{2B5F220F-FD9C-4B0B-9407-89B05579E887}" srcOrd="0"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FB8E13AB-FF94-4F4D-A597-116EA1CE9D00}" type="presOf" srcId="{45C9CE63-25D6-443D-8455-AA5B654E1914}" destId="{BF2B1A16-C2DD-4880-828D-8E4E5312CEE4}" srcOrd="0" destOrd="0" presId="urn:microsoft.com/office/officeart/2011/layout/CircleProcess"/>
    <dgm:cxn modelId="{DB8A32A9-A548-47D2-AA53-41448E7CF5DB}" type="presOf" srcId="{FF490AA0-0978-4F1A-9171-265E12746BD4}" destId="{245A6665-B6F1-4A02-86B7-6A3AABAD4D77}" srcOrd="1" destOrd="0" presId="urn:microsoft.com/office/officeart/2011/layout/CircleProcess"/>
    <dgm:cxn modelId="{46D496E0-5F13-4D23-81CB-8DF2DB646EBA}" type="presOf" srcId="{B8CC29B8-7899-48E8-93FE-F1DDBC1CE0AA}" destId="{1535DF83-71CF-4D44-8C88-24F00CDF0733}" srcOrd="1" destOrd="0" presId="urn:microsoft.com/office/officeart/2011/layout/CircleProcess"/>
    <dgm:cxn modelId="{28B18116-FF85-49AD-9F91-A769CE2FE738}" type="presParOf" srcId="{B068CE72-4BC6-4FC2-89CD-617CE257BF2C}" destId="{DFA75AA9-9178-49E4-9325-1C988EA359F7}" srcOrd="0" destOrd="0" presId="urn:microsoft.com/office/officeart/2011/layout/CircleProcess"/>
    <dgm:cxn modelId="{9BBD828A-39C2-4C89-9A90-361C403F3B2E}" type="presParOf" srcId="{DFA75AA9-9178-49E4-9325-1C988EA359F7}" destId="{04DA3958-6DC8-48CC-8784-04E8D9CD898F}" srcOrd="0" destOrd="0" presId="urn:microsoft.com/office/officeart/2011/layout/CircleProcess"/>
    <dgm:cxn modelId="{8F771FDC-BEF1-4031-8E71-A0DBE3DC6E3F}" type="presParOf" srcId="{B068CE72-4BC6-4FC2-89CD-617CE257BF2C}" destId="{F108A2C2-A679-4EE0-874D-CDD4339D3D74}" srcOrd="1" destOrd="0" presId="urn:microsoft.com/office/officeart/2011/layout/CircleProcess"/>
    <dgm:cxn modelId="{C085BEA4-2E8B-4DE2-AFD2-DB3FEC38868E}" type="presParOf" srcId="{F108A2C2-A679-4EE0-874D-CDD4339D3D74}" destId="{D2894DF8-6DC8-420B-8711-77EEBAB19712}" srcOrd="0" destOrd="0" presId="urn:microsoft.com/office/officeart/2011/layout/CircleProcess"/>
    <dgm:cxn modelId="{18572E8A-E2F6-4B7F-96DB-552FAF4DD56F}" type="presParOf" srcId="{B068CE72-4BC6-4FC2-89CD-617CE257BF2C}" destId="{245A6665-B6F1-4A02-86B7-6A3AABAD4D77}" srcOrd="2" destOrd="0" presId="urn:microsoft.com/office/officeart/2011/layout/CircleProcess"/>
    <dgm:cxn modelId="{574F8E7E-E1D0-44D5-B09A-19C07CDA0AD0}" type="presParOf" srcId="{B068CE72-4BC6-4FC2-89CD-617CE257BF2C}" destId="{3D38974B-566F-41D8-95C4-451B1AD40DD5}" srcOrd="3" destOrd="0" presId="urn:microsoft.com/office/officeart/2011/layout/CircleProcess"/>
    <dgm:cxn modelId="{C587EC6C-5426-4376-990B-CC226DC1354D}" type="presParOf" srcId="{3D38974B-566F-41D8-95C4-451B1AD40DD5}" destId="{8FDF5A98-4CDC-4C8B-BB91-E3D52E1C8519}" srcOrd="0" destOrd="0" presId="urn:microsoft.com/office/officeart/2011/layout/CircleProcess"/>
    <dgm:cxn modelId="{AF1AC4FA-DE8F-41FD-921C-52D72F3C30C7}" type="presParOf" srcId="{B068CE72-4BC6-4FC2-89CD-617CE257BF2C}" destId="{7FC1FF64-A1F8-4FBE-9D2B-D26EEAFDC1B7}" srcOrd="4" destOrd="0" presId="urn:microsoft.com/office/officeart/2011/layout/CircleProcess"/>
    <dgm:cxn modelId="{87E417AF-8BEC-4A78-9473-FD2712FA7C4B}" type="presParOf" srcId="{7FC1FF64-A1F8-4FBE-9D2B-D26EEAFDC1B7}" destId="{2B5F220F-FD9C-4B0B-9407-89B05579E887}" srcOrd="0" destOrd="0" presId="urn:microsoft.com/office/officeart/2011/layout/CircleProcess"/>
    <dgm:cxn modelId="{38F869C2-77AF-40FC-AD16-585719D5CD0B}" type="presParOf" srcId="{B068CE72-4BC6-4FC2-89CD-617CE257BF2C}" destId="{1535DF83-71CF-4D44-8C88-24F00CDF0733}" srcOrd="5" destOrd="0" presId="urn:microsoft.com/office/officeart/2011/layout/CircleProcess"/>
    <dgm:cxn modelId="{0FF806FE-D199-4788-9BF8-D309653D4ECF}" type="presParOf" srcId="{B068CE72-4BC6-4FC2-89CD-617CE257BF2C}" destId="{1ADA7BB8-EB12-4EBD-909C-0A9A55A225CC}" srcOrd="6" destOrd="0" presId="urn:microsoft.com/office/officeart/2011/layout/CircleProcess"/>
    <dgm:cxn modelId="{474989A8-ADB4-4C7D-96F6-1AB13EC99008}" type="presParOf" srcId="{1ADA7BB8-EB12-4EBD-909C-0A9A55A225CC}" destId="{ADCB467D-03B1-4907-8EB2-2745A38341F9}" srcOrd="0" destOrd="0" presId="urn:microsoft.com/office/officeart/2011/layout/CircleProcess"/>
    <dgm:cxn modelId="{71B72EC7-2862-4F0F-B6AE-A2FFD1911BA3}" type="presParOf" srcId="{B068CE72-4BC6-4FC2-89CD-617CE257BF2C}" destId="{E67A5D45-203E-42A4-8CF6-92ABDF40AC7D}" srcOrd="7" destOrd="0" presId="urn:microsoft.com/office/officeart/2011/layout/CircleProcess"/>
    <dgm:cxn modelId="{DE3AC9C8-9F26-44FD-8DD6-D5BC5F75DDEC}" type="presParOf" srcId="{E67A5D45-203E-42A4-8CF6-92ABDF40AC7D}" destId="{BF2B1A16-C2DD-4880-828D-8E4E5312CEE4}" srcOrd="0" destOrd="0" presId="urn:microsoft.com/office/officeart/2011/layout/CircleProcess"/>
    <dgm:cxn modelId="{367AB19F-B737-46B3-89D2-79AE70690E50}"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49265B14-E505-436E-8E86-4CEC00F0F750}" srcId="{F63CE60B-3B1B-4577-A5DA-A1897CE3A781}" destId="{B8CC29B8-7899-48E8-93FE-F1DDBC1CE0AA}" srcOrd="1" destOrd="0" parTransId="{3F7BB9F0-2704-469B-8FC2-F2825484935C}" sibTransId="{5A19B508-455F-423C-9A68-75D1A2248EE2}"/>
    <dgm:cxn modelId="{FEB60D30-10EC-4CA8-B8DA-4E4679F3BD57}" type="presOf" srcId="{FF490AA0-0978-4F1A-9171-265E12746BD4}" destId="{D2894DF8-6DC8-420B-8711-77EEBAB19712}" srcOrd="0" destOrd="0" presId="urn:microsoft.com/office/officeart/2011/layout/CircleProcess"/>
    <dgm:cxn modelId="{CFEEA35E-9D4F-4157-91C2-EC1B65135366}" type="presOf" srcId="{B8CC29B8-7899-48E8-93FE-F1DDBC1CE0AA}" destId="{1535DF83-71CF-4D44-8C88-24F00CDF0733}" srcOrd="1" destOrd="0" presId="urn:microsoft.com/office/officeart/2011/layout/CircleProcess"/>
    <dgm:cxn modelId="{60740AD6-B38E-41CE-84BE-23B8E6C3E590}" type="presOf" srcId="{B8CC29B8-7899-48E8-93FE-F1DDBC1CE0AA}" destId="{2B5F220F-FD9C-4B0B-9407-89B05579E887}" srcOrd="0" destOrd="0" presId="urn:microsoft.com/office/officeart/2011/layout/CircleProcess"/>
    <dgm:cxn modelId="{6D229BF9-3AE8-4A37-9941-92465FD3E552}" type="presOf" srcId="{45C9CE63-25D6-443D-8455-AA5B654E1914}" destId="{378B951B-5E7A-466B-8FF1-13C1896EC1C5}" srcOrd="1"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BD12942F-3097-433E-AD03-075559278760}" type="presOf" srcId="{45C9CE63-25D6-443D-8455-AA5B654E1914}" destId="{BF2B1A16-C2DD-4880-828D-8E4E5312CEE4}" srcOrd="0" destOrd="0" presId="urn:microsoft.com/office/officeart/2011/layout/CircleProcess"/>
    <dgm:cxn modelId="{736AAE6A-8C1E-4680-9E5F-6E7E3335F3FE}" type="presOf" srcId="{FF490AA0-0978-4F1A-9171-265E12746BD4}" destId="{245A6665-B6F1-4A02-86B7-6A3AABAD4D77}" srcOrd="1" destOrd="0" presId="urn:microsoft.com/office/officeart/2011/layout/CircleProcess"/>
    <dgm:cxn modelId="{0E7F1B29-F0F7-4370-BB50-FE961D0EABA8}" type="presOf" srcId="{F63CE60B-3B1B-4577-A5DA-A1897CE3A781}" destId="{B068CE72-4BC6-4FC2-89CD-617CE257BF2C}" srcOrd="0" destOrd="0" presId="urn:microsoft.com/office/officeart/2011/layout/CircleProcess"/>
    <dgm:cxn modelId="{56D5A0B4-9927-46CF-83C5-B3750CC212CA}" type="presParOf" srcId="{B068CE72-4BC6-4FC2-89CD-617CE257BF2C}" destId="{DFA75AA9-9178-49E4-9325-1C988EA359F7}" srcOrd="0" destOrd="0" presId="urn:microsoft.com/office/officeart/2011/layout/CircleProcess"/>
    <dgm:cxn modelId="{1479F7E3-A5E3-4070-998F-D6FEE159CF05}" type="presParOf" srcId="{DFA75AA9-9178-49E4-9325-1C988EA359F7}" destId="{04DA3958-6DC8-48CC-8784-04E8D9CD898F}" srcOrd="0" destOrd="0" presId="urn:microsoft.com/office/officeart/2011/layout/CircleProcess"/>
    <dgm:cxn modelId="{A49000AA-CFEF-4EBA-9E8D-692F41EF8A22}" type="presParOf" srcId="{B068CE72-4BC6-4FC2-89CD-617CE257BF2C}" destId="{F108A2C2-A679-4EE0-874D-CDD4339D3D74}" srcOrd="1" destOrd="0" presId="urn:microsoft.com/office/officeart/2011/layout/CircleProcess"/>
    <dgm:cxn modelId="{4E3F6C79-A1FA-44EB-AB84-668562A25D27}" type="presParOf" srcId="{F108A2C2-A679-4EE0-874D-CDD4339D3D74}" destId="{D2894DF8-6DC8-420B-8711-77EEBAB19712}" srcOrd="0" destOrd="0" presId="urn:microsoft.com/office/officeart/2011/layout/CircleProcess"/>
    <dgm:cxn modelId="{B56447F1-DCC0-4846-BC4E-F575ECE8C510}" type="presParOf" srcId="{B068CE72-4BC6-4FC2-89CD-617CE257BF2C}" destId="{245A6665-B6F1-4A02-86B7-6A3AABAD4D77}" srcOrd="2" destOrd="0" presId="urn:microsoft.com/office/officeart/2011/layout/CircleProcess"/>
    <dgm:cxn modelId="{0DFC67E1-31B0-4019-B148-1C8F9ABCB94F}" type="presParOf" srcId="{B068CE72-4BC6-4FC2-89CD-617CE257BF2C}" destId="{3D38974B-566F-41D8-95C4-451B1AD40DD5}" srcOrd="3" destOrd="0" presId="urn:microsoft.com/office/officeart/2011/layout/CircleProcess"/>
    <dgm:cxn modelId="{A6190874-D73F-4A2F-92F3-13C5FCF14612}" type="presParOf" srcId="{3D38974B-566F-41D8-95C4-451B1AD40DD5}" destId="{8FDF5A98-4CDC-4C8B-BB91-E3D52E1C8519}" srcOrd="0" destOrd="0" presId="urn:microsoft.com/office/officeart/2011/layout/CircleProcess"/>
    <dgm:cxn modelId="{1B7D6950-DB82-4FD8-BF86-8B2E8A6A0E60}" type="presParOf" srcId="{B068CE72-4BC6-4FC2-89CD-617CE257BF2C}" destId="{7FC1FF64-A1F8-4FBE-9D2B-D26EEAFDC1B7}" srcOrd="4" destOrd="0" presId="urn:microsoft.com/office/officeart/2011/layout/CircleProcess"/>
    <dgm:cxn modelId="{592A06AA-01FD-4EDA-9CCF-5CC0E7C683C7}" type="presParOf" srcId="{7FC1FF64-A1F8-4FBE-9D2B-D26EEAFDC1B7}" destId="{2B5F220F-FD9C-4B0B-9407-89B05579E887}" srcOrd="0" destOrd="0" presId="urn:microsoft.com/office/officeart/2011/layout/CircleProcess"/>
    <dgm:cxn modelId="{10F36FF3-E760-4C00-9ABC-8DA86B6BE0AE}" type="presParOf" srcId="{B068CE72-4BC6-4FC2-89CD-617CE257BF2C}" destId="{1535DF83-71CF-4D44-8C88-24F00CDF0733}" srcOrd="5" destOrd="0" presId="urn:microsoft.com/office/officeart/2011/layout/CircleProcess"/>
    <dgm:cxn modelId="{7948E49D-8613-48FB-B4FC-813FE73A143A}" type="presParOf" srcId="{B068CE72-4BC6-4FC2-89CD-617CE257BF2C}" destId="{1ADA7BB8-EB12-4EBD-909C-0A9A55A225CC}" srcOrd="6" destOrd="0" presId="urn:microsoft.com/office/officeart/2011/layout/CircleProcess"/>
    <dgm:cxn modelId="{4C453D36-D6CF-45F1-8D82-F39D3C7D0788}" type="presParOf" srcId="{1ADA7BB8-EB12-4EBD-909C-0A9A55A225CC}" destId="{ADCB467D-03B1-4907-8EB2-2745A38341F9}" srcOrd="0" destOrd="0" presId="urn:microsoft.com/office/officeart/2011/layout/CircleProcess"/>
    <dgm:cxn modelId="{2CF91308-A606-45D3-9762-2DB6946E4983}" type="presParOf" srcId="{B068CE72-4BC6-4FC2-89CD-617CE257BF2C}" destId="{E67A5D45-203E-42A4-8CF6-92ABDF40AC7D}" srcOrd="7" destOrd="0" presId="urn:microsoft.com/office/officeart/2011/layout/CircleProcess"/>
    <dgm:cxn modelId="{5F5FA1FB-7BDF-4EFE-B9CF-AB9D6C8C3D85}" type="presParOf" srcId="{E67A5D45-203E-42A4-8CF6-92ABDF40AC7D}" destId="{BF2B1A16-C2DD-4880-828D-8E4E5312CEE4}" srcOrd="0" destOrd="0" presId="urn:microsoft.com/office/officeart/2011/layout/CircleProcess"/>
    <dgm:cxn modelId="{154F12EF-BDCC-4E0D-B98C-060F3EFE470A}"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67A71EAE-1BE6-4AE4-BB0D-6BDADF0A23AD}" type="presOf" srcId="{FF490AA0-0978-4F1A-9171-265E12746BD4}" destId="{D2894DF8-6DC8-420B-8711-77EEBAB19712}" srcOrd="0" destOrd="0" presId="urn:microsoft.com/office/officeart/2011/layout/CircleProcess"/>
    <dgm:cxn modelId="{5C2CEA83-BAFF-4E13-9339-7AC60D96B3F4}" type="presOf" srcId="{F63CE60B-3B1B-4577-A5DA-A1897CE3A781}" destId="{B068CE72-4BC6-4FC2-89CD-617CE257BF2C}"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D034CE46-20E9-4744-8037-F2BD24F75F0E}" type="presOf" srcId="{B8CC29B8-7899-48E8-93FE-F1DDBC1CE0AA}" destId="{2B5F220F-FD9C-4B0B-9407-89B05579E887}" srcOrd="0"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D48486AF-0D0E-42A5-A322-B3F7D959E00B}" type="presOf" srcId="{FF490AA0-0978-4F1A-9171-265E12746BD4}" destId="{245A6665-B6F1-4A02-86B7-6A3AABAD4D77}" srcOrd="1" destOrd="0" presId="urn:microsoft.com/office/officeart/2011/layout/CircleProcess"/>
    <dgm:cxn modelId="{E9004EF4-30B1-42F4-B36D-B42313475DED}" type="presOf" srcId="{B8CC29B8-7899-48E8-93FE-F1DDBC1CE0AA}" destId="{1535DF83-71CF-4D44-8C88-24F00CDF0733}" srcOrd="1" destOrd="0" presId="urn:microsoft.com/office/officeart/2011/layout/CircleProcess"/>
    <dgm:cxn modelId="{5267D30E-3A99-433B-B6CC-8BA2413ABC04}" type="presOf" srcId="{45C9CE63-25D6-443D-8455-AA5B654E1914}" destId="{BF2B1A16-C2DD-4880-828D-8E4E5312CEE4}" srcOrd="0" destOrd="0" presId="urn:microsoft.com/office/officeart/2011/layout/CircleProcess"/>
    <dgm:cxn modelId="{47E429F7-6615-4298-A0DC-0BA386B76EFD}" type="presOf" srcId="{45C9CE63-25D6-443D-8455-AA5B654E1914}" destId="{378B951B-5E7A-466B-8FF1-13C1896EC1C5}" srcOrd="1" destOrd="0" presId="urn:microsoft.com/office/officeart/2011/layout/CircleProcess"/>
    <dgm:cxn modelId="{442EB6DA-1810-4417-A628-0BA655F18037}" type="presParOf" srcId="{B068CE72-4BC6-4FC2-89CD-617CE257BF2C}" destId="{DFA75AA9-9178-49E4-9325-1C988EA359F7}" srcOrd="0" destOrd="0" presId="urn:microsoft.com/office/officeart/2011/layout/CircleProcess"/>
    <dgm:cxn modelId="{AE6DA279-4783-47C6-85BF-043CDF65ED5B}" type="presParOf" srcId="{DFA75AA9-9178-49E4-9325-1C988EA359F7}" destId="{04DA3958-6DC8-48CC-8784-04E8D9CD898F}" srcOrd="0" destOrd="0" presId="urn:microsoft.com/office/officeart/2011/layout/CircleProcess"/>
    <dgm:cxn modelId="{8F5B53A1-D729-4E40-8EB2-E3E81D1D097C}" type="presParOf" srcId="{B068CE72-4BC6-4FC2-89CD-617CE257BF2C}" destId="{F108A2C2-A679-4EE0-874D-CDD4339D3D74}" srcOrd="1" destOrd="0" presId="urn:microsoft.com/office/officeart/2011/layout/CircleProcess"/>
    <dgm:cxn modelId="{6A16F481-467A-4A68-A1F5-B9AC9F132B56}" type="presParOf" srcId="{F108A2C2-A679-4EE0-874D-CDD4339D3D74}" destId="{D2894DF8-6DC8-420B-8711-77EEBAB19712}" srcOrd="0" destOrd="0" presId="urn:microsoft.com/office/officeart/2011/layout/CircleProcess"/>
    <dgm:cxn modelId="{7B157881-9F98-4C56-934B-764385E37326}" type="presParOf" srcId="{B068CE72-4BC6-4FC2-89CD-617CE257BF2C}" destId="{245A6665-B6F1-4A02-86B7-6A3AABAD4D77}" srcOrd="2" destOrd="0" presId="urn:microsoft.com/office/officeart/2011/layout/CircleProcess"/>
    <dgm:cxn modelId="{803B5F55-EF8B-449C-B860-022D781F3FDE}" type="presParOf" srcId="{B068CE72-4BC6-4FC2-89CD-617CE257BF2C}" destId="{3D38974B-566F-41D8-95C4-451B1AD40DD5}" srcOrd="3" destOrd="0" presId="urn:microsoft.com/office/officeart/2011/layout/CircleProcess"/>
    <dgm:cxn modelId="{1D74EC4B-3177-4CF5-97D4-6CA17F187F7E}" type="presParOf" srcId="{3D38974B-566F-41D8-95C4-451B1AD40DD5}" destId="{8FDF5A98-4CDC-4C8B-BB91-E3D52E1C8519}" srcOrd="0" destOrd="0" presId="urn:microsoft.com/office/officeart/2011/layout/CircleProcess"/>
    <dgm:cxn modelId="{C463CCC0-0B20-4BE8-A30A-C4A915E3E320}" type="presParOf" srcId="{B068CE72-4BC6-4FC2-89CD-617CE257BF2C}" destId="{7FC1FF64-A1F8-4FBE-9D2B-D26EEAFDC1B7}" srcOrd="4" destOrd="0" presId="urn:microsoft.com/office/officeart/2011/layout/CircleProcess"/>
    <dgm:cxn modelId="{1AAF78A4-1972-4920-850B-88099196E4E9}" type="presParOf" srcId="{7FC1FF64-A1F8-4FBE-9D2B-D26EEAFDC1B7}" destId="{2B5F220F-FD9C-4B0B-9407-89B05579E887}" srcOrd="0" destOrd="0" presId="urn:microsoft.com/office/officeart/2011/layout/CircleProcess"/>
    <dgm:cxn modelId="{9E9ABC8E-EC14-468A-BEF8-B3B88A7A32B9}" type="presParOf" srcId="{B068CE72-4BC6-4FC2-89CD-617CE257BF2C}" destId="{1535DF83-71CF-4D44-8C88-24F00CDF0733}" srcOrd="5" destOrd="0" presId="urn:microsoft.com/office/officeart/2011/layout/CircleProcess"/>
    <dgm:cxn modelId="{E3547170-682C-4ECC-8DC1-325275562B9E}" type="presParOf" srcId="{B068CE72-4BC6-4FC2-89CD-617CE257BF2C}" destId="{1ADA7BB8-EB12-4EBD-909C-0A9A55A225CC}" srcOrd="6" destOrd="0" presId="urn:microsoft.com/office/officeart/2011/layout/CircleProcess"/>
    <dgm:cxn modelId="{0E8200FC-BE5C-455E-BC5F-E9A03080CBFE}" type="presParOf" srcId="{1ADA7BB8-EB12-4EBD-909C-0A9A55A225CC}" destId="{ADCB467D-03B1-4907-8EB2-2745A38341F9}" srcOrd="0" destOrd="0" presId="urn:microsoft.com/office/officeart/2011/layout/CircleProcess"/>
    <dgm:cxn modelId="{94BBE6EC-A3EB-4379-B24B-C0F590595681}" type="presParOf" srcId="{B068CE72-4BC6-4FC2-89CD-617CE257BF2C}" destId="{E67A5D45-203E-42A4-8CF6-92ABDF40AC7D}" srcOrd="7" destOrd="0" presId="urn:microsoft.com/office/officeart/2011/layout/CircleProcess"/>
    <dgm:cxn modelId="{A1937043-7442-409A-A930-7C64690F6E31}" type="presParOf" srcId="{E67A5D45-203E-42A4-8CF6-92ABDF40AC7D}" destId="{BF2B1A16-C2DD-4880-828D-8E4E5312CEE4}" srcOrd="0" destOrd="0" presId="urn:microsoft.com/office/officeart/2011/layout/CircleProcess"/>
    <dgm:cxn modelId="{6D2F20E5-F306-489B-9663-3E1A7DA530F0}"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E82002E3-D4CF-499E-A508-8B21B5E4F819}" type="presOf" srcId="{45C9CE63-25D6-443D-8455-AA5B654E1914}" destId="{378B951B-5E7A-466B-8FF1-13C1896EC1C5}" srcOrd="1" destOrd="0" presId="urn:microsoft.com/office/officeart/2011/layout/CircleProcess"/>
    <dgm:cxn modelId="{0B263DE8-46B7-44A4-ABCE-19AB1787DD31}" type="presOf" srcId="{FF490AA0-0978-4F1A-9171-265E12746BD4}" destId="{D2894DF8-6DC8-420B-8711-77EEBAB19712}" srcOrd="0" destOrd="0" presId="urn:microsoft.com/office/officeart/2011/layout/CircleProcess"/>
    <dgm:cxn modelId="{6C9021BC-7554-4EBD-B813-390DFE4D0047}" type="presOf" srcId="{FF490AA0-0978-4F1A-9171-265E12746BD4}" destId="{245A6665-B6F1-4A02-86B7-6A3AABAD4D77}" srcOrd="1"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3E4EBB5D-0532-4059-8606-3A448A17A585}" type="presOf" srcId="{F63CE60B-3B1B-4577-A5DA-A1897CE3A781}" destId="{B068CE72-4BC6-4FC2-89CD-617CE257BF2C}" srcOrd="0" destOrd="0" presId="urn:microsoft.com/office/officeart/2011/layout/CircleProcess"/>
    <dgm:cxn modelId="{615C8D91-677F-44AA-93DA-B30DA80C3771}" type="presOf" srcId="{B8CC29B8-7899-48E8-93FE-F1DDBC1CE0AA}" destId="{2B5F220F-FD9C-4B0B-9407-89B05579E887}" srcOrd="0" destOrd="0" presId="urn:microsoft.com/office/officeart/2011/layout/CircleProcess"/>
    <dgm:cxn modelId="{E2383D06-EE38-41BF-8469-CE68763C0D2D}" type="presOf" srcId="{45C9CE63-25D6-443D-8455-AA5B654E1914}" destId="{BF2B1A16-C2DD-4880-828D-8E4E5312CEE4}" srcOrd="0"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782FF27F-6444-4464-9883-517A6F16913D}" type="presOf" srcId="{B8CC29B8-7899-48E8-93FE-F1DDBC1CE0AA}" destId="{1535DF83-71CF-4D44-8C88-24F00CDF0733}" srcOrd="1" destOrd="0" presId="urn:microsoft.com/office/officeart/2011/layout/CircleProcess"/>
    <dgm:cxn modelId="{71D66ED0-D3DF-41EB-B58D-3F2DF7C53756}" type="presParOf" srcId="{B068CE72-4BC6-4FC2-89CD-617CE257BF2C}" destId="{DFA75AA9-9178-49E4-9325-1C988EA359F7}" srcOrd="0" destOrd="0" presId="urn:microsoft.com/office/officeart/2011/layout/CircleProcess"/>
    <dgm:cxn modelId="{DE08544C-27FF-4864-85A4-85EE7680A581}" type="presParOf" srcId="{DFA75AA9-9178-49E4-9325-1C988EA359F7}" destId="{04DA3958-6DC8-48CC-8784-04E8D9CD898F}" srcOrd="0" destOrd="0" presId="urn:microsoft.com/office/officeart/2011/layout/CircleProcess"/>
    <dgm:cxn modelId="{02D3DD96-175E-4C61-85AB-B2E467F6E404}" type="presParOf" srcId="{B068CE72-4BC6-4FC2-89CD-617CE257BF2C}" destId="{F108A2C2-A679-4EE0-874D-CDD4339D3D74}" srcOrd="1" destOrd="0" presId="urn:microsoft.com/office/officeart/2011/layout/CircleProcess"/>
    <dgm:cxn modelId="{B1C61FA4-CE6B-4DAA-BB86-30F4A7F6D9AA}" type="presParOf" srcId="{F108A2C2-A679-4EE0-874D-CDD4339D3D74}" destId="{D2894DF8-6DC8-420B-8711-77EEBAB19712}" srcOrd="0" destOrd="0" presId="urn:microsoft.com/office/officeart/2011/layout/CircleProcess"/>
    <dgm:cxn modelId="{AE0D850F-597D-424C-B5F4-D9CDAD06FCDF}" type="presParOf" srcId="{B068CE72-4BC6-4FC2-89CD-617CE257BF2C}" destId="{245A6665-B6F1-4A02-86B7-6A3AABAD4D77}" srcOrd="2" destOrd="0" presId="urn:microsoft.com/office/officeart/2011/layout/CircleProcess"/>
    <dgm:cxn modelId="{C724CE99-869C-4082-9771-5B6732C55D3D}" type="presParOf" srcId="{B068CE72-4BC6-4FC2-89CD-617CE257BF2C}" destId="{3D38974B-566F-41D8-95C4-451B1AD40DD5}" srcOrd="3" destOrd="0" presId="urn:microsoft.com/office/officeart/2011/layout/CircleProcess"/>
    <dgm:cxn modelId="{406B90E2-8DBD-4DF7-B71F-47013DE9C0B8}" type="presParOf" srcId="{3D38974B-566F-41D8-95C4-451B1AD40DD5}" destId="{8FDF5A98-4CDC-4C8B-BB91-E3D52E1C8519}" srcOrd="0" destOrd="0" presId="urn:microsoft.com/office/officeart/2011/layout/CircleProcess"/>
    <dgm:cxn modelId="{5D61AD4A-BD1B-4D9A-97AB-D0D82DE49C67}" type="presParOf" srcId="{B068CE72-4BC6-4FC2-89CD-617CE257BF2C}" destId="{7FC1FF64-A1F8-4FBE-9D2B-D26EEAFDC1B7}" srcOrd="4" destOrd="0" presId="urn:microsoft.com/office/officeart/2011/layout/CircleProcess"/>
    <dgm:cxn modelId="{2001D0A3-558E-4C47-826A-1AFFB7955F01}" type="presParOf" srcId="{7FC1FF64-A1F8-4FBE-9D2B-D26EEAFDC1B7}" destId="{2B5F220F-FD9C-4B0B-9407-89B05579E887}" srcOrd="0" destOrd="0" presId="urn:microsoft.com/office/officeart/2011/layout/CircleProcess"/>
    <dgm:cxn modelId="{6AFEFF77-B10E-4D24-B062-F9157E7B3AB1}" type="presParOf" srcId="{B068CE72-4BC6-4FC2-89CD-617CE257BF2C}" destId="{1535DF83-71CF-4D44-8C88-24F00CDF0733}" srcOrd="5" destOrd="0" presId="urn:microsoft.com/office/officeart/2011/layout/CircleProcess"/>
    <dgm:cxn modelId="{8D56FF39-B900-4270-A41C-B56B187DDBAE}" type="presParOf" srcId="{B068CE72-4BC6-4FC2-89CD-617CE257BF2C}" destId="{1ADA7BB8-EB12-4EBD-909C-0A9A55A225CC}" srcOrd="6" destOrd="0" presId="urn:microsoft.com/office/officeart/2011/layout/CircleProcess"/>
    <dgm:cxn modelId="{57749E93-80DA-48F2-AAAE-72890CA472F3}" type="presParOf" srcId="{1ADA7BB8-EB12-4EBD-909C-0A9A55A225CC}" destId="{ADCB467D-03B1-4907-8EB2-2745A38341F9}" srcOrd="0" destOrd="0" presId="urn:microsoft.com/office/officeart/2011/layout/CircleProcess"/>
    <dgm:cxn modelId="{316AE25A-8D71-4F65-BE19-33F3EFB4465D}" type="presParOf" srcId="{B068CE72-4BC6-4FC2-89CD-617CE257BF2C}" destId="{E67A5D45-203E-42A4-8CF6-92ABDF40AC7D}" srcOrd="7" destOrd="0" presId="urn:microsoft.com/office/officeart/2011/layout/CircleProcess"/>
    <dgm:cxn modelId="{EDA6C087-0CC4-4D18-8ABE-7EC9766B767B}" type="presParOf" srcId="{E67A5D45-203E-42A4-8CF6-92ABDF40AC7D}" destId="{BF2B1A16-C2DD-4880-828D-8E4E5312CEE4}" srcOrd="0" destOrd="0" presId="urn:microsoft.com/office/officeart/2011/layout/CircleProcess"/>
    <dgm:cxn modelId="{41AB2B42-98B9-4D51-AABD-819223342CEE}"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F123A6E6-2FB3-43D7-805D-20C7CBE05432}" type="presOf" srcId="{F63CE60B-3B1B-4577-A5DA-A1897CE3A781}" destId="{B068CE72-4BC6-4FC2-89CD-617CE257BF2C}" srcOrd="0" destOrd="0" presId="urn:microsoft.com/office/officeart/2011/layout/CircleProcess"/>
    <dgm:cxn modelId="{1C7E2C1C-3668-4219-B3BB-A10F226A3E8E}" type="presOf" srcId="{B8CC29B8-7899-48E8-93FE-F1DDBC1CE0AA}" destId="{2B5F220F-FD9C-4B0B-9407-89B05579E887}" srcOrd="0" destOrd="0" presId="urn:microsoft.com/office/officeart/2011/layout/CircleProcess"/>
    <dgm:cxn modelId="{BBAAB79D-59FA-480F-8799-1612334D85D1}" type="presOf" srcId="{FF490AA0-0978-4F1A-9171-265E12746BD4}" destId="{D2894DF8-6DC8-420B-8711-77EEBAB19712}"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4B45C32B-CD5B-4D98-8704-DFBF6D21AB0B}" type="presOf" srcId="{45C9CE63-25D6-443D-8455-AA5B654E1914}" destId="{BF2B1A16-C2DD-4880-828D-8E4E5312CEE4}" srcOrd="0"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BE9827D1-7802-49C4-9E8C-2730CFF33867}" type="presOf" srcId="{B8CC29B8-7899-48E8-93FE-F1DDBC1CE0AA}" destId="{1535DF83-71CF-4D44-8C88-24F00CDF0733}" srcOrd="1" destOrd="0" presId="urn:microsoft.com/office/officeart/2011/layout/CircleProcess"/>
    <dgm:cxn modelId="{57708A01-C82A-4A55-AABE-CB9A21764DE6}" type="presOf" srcId="{FF490AA0-0978-4F1A-9171-265E12746BD4}" destId="{245A6665-B6F1-4A02-86B7-6A3AABAD4D77}" srcOrd="1" destOrd="0" presId="urn:microsoft.com/office/officeart/2011/layout/CircleProcess"/>
    <dgm:cxn modelId="{4BD1ABBE-BC34-45CD-9122-A0919AA8E5B8}" type="presOf" srcId="{45C9CE63-25D6-443D-8455-AA5B654E1914}" destId="{378B951B-5E7A-466B-8FF1-13C1896EC1C5}" srcOrd="1" destOrd="0" presId="urn:microsoft.com/office/officeart/2011/layout/CircleProcess"/>
    <dgm:cxn modelId="{0295E8CF-EB5A-4330-8B65-BCF0066EA78C}" type="presParOf" srcId="{B068CE72-4BC6-4FC2-89CD-617CE257BF2C}" destId="{DFA75AA9-9178-49E4-9325-1C988EA359F7}" srcOrd="0" destOrd="0" presId="urn:microsoft.com/office/officeart/2011/layout/CircleProcess"/>
    <dgm:cxn modelId="{5363E8B3-81A7-49B7-BB51-E1DC9FF52648}" type="presParOf" srcId="{DFA75AA9-9178-49E4-9325-1C988EA359F7}" destId="{04DA3958-6DC8-48CC-8784-04E8D9CD898F}" srcOrd="0" destOrd="0" presId="urn:microsoft.com/office/officeart/2011/layout/CircleProcess"/>
    <dgm:cxn modelId="{3CF9B1DE-D665-4C56-9C5E-9801C997F8BB}" type="presParOf" srcId="{B068CE72-4BC6-4FC2-89CD-617CE257BF2C}" destId="{F108A2C2-A679-4EE0-874D-CDD4339D3D74}" srcOrd="1" destOrd="0" presId="urn:microsoft.com/office/officeart/2011/layout/CircleProcess"/>
    <dgm:cxn modelId="{E481E1FC-777A-461E-9661-22676C97B9B7}" type="presParOf" srcId="{F108A2C2-A679-4EE0-874D-CDD4339D3D74}" destId="{D2894DF8-6DC8-420B-8711-77EEBAB19712}" srcOrd="0" destOrd="0" presId="urn:microsoft.com/office/officeart/2011/layout/CircleProcess"/>
    <dgm:cxn modelId="{AC904F14-828C-4A4D-BBC5-6895305A7666}" type="presParOf" srcId="{B068CE72-4BC6-4FC2-89CD-617CE257BF2C}" destId="{245A6665-B6F1-4A02-86B7-6A3AABAD4D77}" srcOrd="2" destOrd="0" presId="urn:microsoft.com/office/officeart/2011/layout/CircleProcess"/>
    <dgm:cxn modelId="{4F7B215E-092E-4BB8-BC5E-35B8BDD943CA}" type="presParOf" srcId="{B068CE72-4BC6-4FC2-89CD-617CE257BF2C}" destId="{3D38974B-566F-41D8-95C4-451B1AD40DD5}" srcOrd="3" destOrd="0" presId="urn:microsoft.com/office/officeart/2011/layout/CircleProcess"/>
    <dgm:cxn modelId="{64EF33BB-17FF-46C4-B4A4-5E8DCDE0004A}" type="presParOf" srcId="{3D38974B-566F-41D8-95C4-451B1AD40DD5}" destId="{8FDF5A98-4CDC-4C8B-BB91-E3D52E1C8519}" srcOrd="0" destOrd="0" presId="urn:microsoft.com/office/officeart/2011/layout/CircleProcess"/>
    <dgm:cxn modelId="{02DC4795-4F8D-43F6-BDE4-0F66575BC4FB}" type="presParOf" srcId="{B068CE72-4BC6-4FC2-89CD-617CE257BF2C}" destId="{7FC1FF64-A1F8-4FBE-9D2B-D26EEAFDC1B7}" srcOrd="4" destOrd="0" presId="urn:microsoft.com/office/officeart/2011/layout/CircleProcess"/>
    <dgm:cxn modelId="{037C9761-4053-4F81-AA5F-63AD56B9B929}" type="presParOf" srcId="{7FC1FF64-A1F8-4FBE-9D2B-D26EEAFDC1B7}" destId="{2B5F220F-FD9C-4B0B-9407-89B05579E887}" srcOrd="0" destOrd="0" presId="urn:microsoft.com/office/officeart/2011/layout/CircleProcess"/>
    <dgm:cxn modelId="{A90C2BF5-F287-441C-89FD-357833AF3D31}" type="presParOf" srcId="{B068CE72-4BC6-4FC2-89CD-617CE257BF2C}" destId="{1535DF83-71CF-4D44-8C88-24F00CDF0733}" srcOrd="5" destOrd="0" presId="urn:microsoft.com/office/officeart/2011/layout/CircleProcess"/>
    <dgm:cxn modelId="{64F63BBD-171F-433B-BAFB-2E7EE7BFC43E}" type="presParOf" srcId="{B068CE72-4BC6-4FC2-89CD-617CE257BF2C}" destId="{1ADA7BB8-EB12-4EBD-909C-0A9A55A225CC}" srcOrd="6" destOrd="0" presId="urn:microsoft.com/office/officeart/2011/layout/CircleProcess"/>
    <dgm:cxn modelId="{A05377C4-5904-4C5A-8AFE-58474826CC99}" type="presParOf" srcId="{1ADA7BB8-EB12-4EBD-909C-0A9A55A225CC}" destId="{ADCB467D-03B1-4907-8EB2-2745A38341F9}" srcOrd="0" destOrd="0" presId="urn:microsoft.com/office/officeart/2011/layout/CircleProcess"/>
    <dgm:cxn modelId="{7CEE7237-DE20-4243-B3C3-41902F4DBA52}" type="presParOf" srcId="{B068CE72-4BC6-4FC2-89CD-617CE257BF2C}" destId="{E67A5D45-203E-42A4-8CF6-92ABDF40AC7D}" srcOrd="7" destOrd="0" presId="urn:microsoft.com/office/officeart/2011/layout/CircleProcess"/>
    <dgm:cxn modelId="{2F3F78E8-4CD1-479F-B040-3AFF4AA6F301}" type="presParOf" srcId="{E67A5D45-203E-42A4-8CF6-92ABDF40AC7D}" destId="{BF2B1A16-C2DD-4880-828D-8E4E5312CEE4}" srcOrd="0" destOrd="0" presId="urn:microsoft.com/office/officeart/2011/layout/CircleProcess"/>
    <dgm:cxn modelId="{E0DC8B24-505B-4B52-BC0B-6D50EED2D84E}"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solidFill>
          <a:schemeClr val="accent5">
            <a:lumMod val="75000"/>
          </a:schemeClr>
        </a:solidFill>
      </dgm:spPr>
      <dgm:t>
        <a:bodyPr/>
        <a:lstStyle/>
        <a:p>
          <a:r>
            <a:rPr lang="en-US" dirty="0" smtClean="0">
              <a:solidFill>
                <a:schemeClr val="bg1"/>
              </a:solidFill>
            </a:rPr>
            <a:t>Introduction</a:t>
          </a:r>
          <a:endParaRPr lang="en-US" dirty="0">
            <a:solidFill>
              <a:schemeClr val="bg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dgm:t>
        <a:bodyPr/>
        <a:lstStyle/>
        <a:p>
          <a:r>
            <a:rPr lang="en-US" dirty="0" smtClean="0"/>
            <a:t>Analyze the Text</a:t>
          </a:r>
          <a:endParaRPr lang="en-US" dirty="0"/>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dgm:t>
        <a:bodyPr/>
        <a:lstStyle/>
        <a:p>
          <a:r>
            <a:rPr lang="en-US" dirty="0" smtClean="0"/>
            <a:t>Unpack the Prompt</a:t>
          </a:r>
          <a:endParaRPr lang="en-US" dirty="0"/>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49265B14-E505-436E-8E86-4CEC00F0F750}" srcId="{F63CE60B-3B1B-4577-A5DA-A1897CE3A781}" destId="{B8CC29B8-7899-48E8-93FE-F1DDBC1CE0AA}" srcOrd="1" destOrd="0" parTransId="{3F7BB9F0-2704-469B-8FC2-F2825484935C}" sibTransId="{5A19B508-455F-423C-9A68-75D1A2248EE2}"/>
    <dgm:cxn modelId="{1C83CB4E-E384-4868-B34B-4D4737AD9C3C}" type="presOf" srcId="{B8CC29B8-7899-48E8-93FE-F1DDBC1CE0AA}" destId="{2B5F220F-FD9C-4B0B-9407-89B05579E887}" srcOrd="0"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DE61AD7C-897C-4C60-BD97-1A9DBBCF5759}" type="presOf" srcId="{45C9CE63-25D6-443D-8455-AA5B654E1914}" destId="{378B951B-5E7A-466B-8FF1-13C1896EC1C5}" srcOrd="1" destOrd="0" presId="urn:microsoft.com/office/officeart/2011/layout/CircleProcess"/>
    <dgm:cxn modelId="{3D8EF93B-ACF9-4F7D-9372-A79091723785}" type="presOf" srcId="{FF490AA0-0978-4F1A-9171-265E12746BD4}" destId="{D2894DF8-6DC8-420B-8711-77EEBAB19712}" srcOrd="0" destOrd="0" presId="urn:microsoft.com/office/officeart/2011/layout/CircleProcess"/>
    <dgm:cxn modelId="{CF13199C-381F-4322-B568-9DF01EF439DF}" type="presOf" srcId="{45C9CE63-25D6-443D-8455-AA5B654E1914}" destId="{BF2B1A16-C2DD-4880-828D-8E4E5312CEE4}" srcOrd="0" destOrd="0" presId="urn:microsoft.com/office/officeart/2011/layout/CircleProcess"/>
    <dgm:cxn modelId="{EAD14585-6437-4374-AA2B-E82B7C38DC02}" type="presOf" srcId="{F63CE60B-3B1B-4577-A5DA-A1897CE3A781}" destId="{B068CE72-4BC6-4FC2-89CD-617CE257BF2C}" srcOrd="0" destOrd="0" presId="urn:microsoft.com/office/officeart/2011/layout/CircleProcess"/>
    <dgm:cxn modelId="{AD130D7D-33CA-428B-9D7B-529685F2FF77}" type="presOf" srcId="{B8CC29B8-7899-48E8-93FE-F1DDBC1CE0AA}" destId="{1535DF83-71CF-4D44-8C88-24F00CDF0733}" srcOrd="1" destOrd="0" presId="urn:microsoft.com/office/officeart/2011/layout/CircleProcess"/>
    <dgm:cxn modelId="{A7C93650-FF97-4D2B-8E34-BD53B8255114}" type="presOf" srcId="{FF490AA0-0978-4F1A-9171-265E12746BD4}" destId="{245A6665-B6F1-4A02-86B7-6A3AABAD4D77}" srcOrd="1" destOrd="0" presId="urn:microsoft.com/office/officeart/2011/layout/CircleProcess"/>
    <dgm:cxn modelId="{CBB49CD8-2457-43F6-88C0-579AFF1D6E39}" type="presParOf" srcId="{B068CE72-4BC6-4FC2-89CD-617CE257BF2C}" destId="{DFA75AA9-9178-49E4-9325-1C988EA359F7}" srcOrd="0" destOrd="0" presId="urn:microsoft.com/office/officeart/2011/layout/CircleProcess"/>
    <dgm:cxn modelId="{B5D4B1BE-B879-4D24-8DFB-AA516CBDCA1F}" type="presParOf" srcId="{DFA75AA9-9178-49E4-9325-1C988EA359F7}" destId="{04DA3958-6DC8-48CC-8784-04E8D9CD898F}" srcOrd="0" destOrd="0" presId="urn:microsoft.com/office/officeart/2011/layout/CircleProcess"/>
    <dgm:cxn modelId="{204BCB11-A29C-4AF4-B802-A041898E6CA2}" type="presParOf" srcId="{B068CE72-4BC6-4FC2-89CD-617CE257BF2C}" destId="{F108A2C2-A679-4EE0-874D-CDD4339D3D74}" srcOrd="1" destOrd="0" presId="urn:microsoft.com/office/officeart/2011/layout/CircleProcess"/>
    <dgm:cxn modelId="{4D34AA6B-85A7-4884-8C84-5ED8681ABF7A}" type="presParOf" srcId="{F108A2C2-A679-4EE0-874D-CDD4339D3D74}" destId="{D2894DF8-6DC8-420B-8711-77EEBAB19712}" srcOrd="0" destOrd="0" presId="urn:microsoft.com/office/officeart/2011/layout/CircleProcess"/>
    <dgm:cxn modelId="{4E036FEA-EE20-49C1-9F1F-4293A7D11C16}" type="presParOf" srcId="{B068CE72-4BC6-4FC2-89CD-617CE257BF2C}" destId="{245A6665-B6F1-4A02-86B7-6A3AABAD4D77}" srcOrd="2" destOrd="0" presId="urn:microsoft.com/office/officeart/2011/layout/CircleProcess"/>
    <dgm:cxn modelId="{A86FBE30-9C95-498F-9C4B-83E3B26EB649}" type="presParOf" srcId="{B068CE72-4BC6-4FC2-89CD-617CE257BF2C}" destId="{3D38974B-566F-41D8-95C4-451B1AD40DD5}" srcOrd="3" destOrd="0" presId="urn:microsoft.com/office/officeart/2011/layout/CircleProcess"/>
    <dgm:cxn modelId="{6823700C-EA39-4763-BB54-D17652278A27}" type="presParOf" srcId="{3D38974B-566F-41D8-95C4-451B1AD40DD5}" destId="{8FDF5A98-4CDC-4C8B-BB91-E3D52E1C8519}" srcOrd="0" destOrd="0" presId="urn:microsoft.com/office/officeart/2011/layout/CircleProcess"/>
    <dgm:cxn modelId="{629929C6-79C0-4420-8C1C-1162AB34F0B6}" type="presParOf" srcId="{B068CE72-4BC6-4FC2-89CD-617CE257BF2C}" destId="{7FC1FF64-A1F8-4FBE-9D2B-D26EEAFDC1B7}" srcOrd="4" destOrd="0" presId="urn:microsoft.com/office/officeart/2011/layout/CircleProcess"/>
    <dgm:cxn modelId="{04AA41E5-853D-4CEA-ACDF-9F47C97FDBBB}" type="presParOf" srcId="{7FC1FF64-A1F8-4FBE-9D2B-D26EEAFDC1B7}" destId="{2B5F220F-FD9C-4B0B-9407-89B05579E887}" srcOrd="0" destOrd="0" presId="urn:microsoft.com/office/officeart/2011/layout/CircleProcess"/>
    <dgm:cxn modelId="{314F1048-D40C-42DB-BC00-89824C2C31DF}" type="presParOf" srcId="{B068CE72-4BC6-4FC2-89CD-617CE257BF2C}" destId="{1535DF83-71CF-4D44-8C88-24F00CDF0733}" srcOrd="5" destOrd="0" presId="urn:microsoft.com/office/officeart/2011/layout/CircleProcess"/>
    <dgm:cxn modelId="{5F63D058-AB0C-4190-8AD0-70D38244988C}" type="presParOf" srcId="{B068CE72-4BC6-4FC2-89CD-617CE257BF2C}" destId="{1ADA7BB8-EB12-4EBD-909C-0A9A55A225CC}" srcOrd="6" destOrd="0" presId="urn:microsoft.com/office/officeart/2011/layout/CircleProcess"/>
    <dgm:cxn modelId="{FC73477D-616A-40AB-8901-1492D0767AF9}" type="presParOf" srcId="{1ADA7BB8-EB12-4EBD-909C-0A9A55A225CC}" destId="{ADCB467D-03B1-4907-8EB2-2745A38341F9}" srcOrd="0" destOrd="0" presId="urn:microsoft.com/office/officeart/2011/layout/CircleProcess"/>
    <dgm:cxn modelId="{23020172-178A-4399-811E-E51B3B7DC7AF}" type="presParOf" srcId="{B068CE72-4BC6-4FC2-89CD-617CE257BF2C}" destId="{E67A5D45-203E-42A4-8CF6-92ABDF40AC7D}" srcOrd="7" destOrd="0" presId="urn:microsoft.com/office/officeart/2011/layout/CircleProcess"/>
    <dgm:cxn modelId="{5894A367-078E-497A-A3A3-F63723281136}" type="presParOf" srcId="{E67A5D45-203E-42A4-8CF6-92ABDF40AC7D}" destId="{BF2B1A16-C2DD-4880-828D-8E4E5312CEE4}" srcOrd="0" destOrd="0" presId="urn:microsoft.com/office/officeart/2011/layout/CircleProcess"/>
    <dgm:cxn modelId="{6D413C23-1D05-4B42-9E1C-E69CAEBC28E6}"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27194A6A-064B-4A5D-BA55-19CDB98D2D30}" type="presOf" srcId="{B8CC29B8-7899-48E8-93FE-F1DDBC1CE0AA}" destId="{1535DF83-71CF-4D44-8C88-24F00CDF0733}" srcOrd="1"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F1BF6B3C-4FE2-419F-AC52-02A1E8343DAA}" type="presOf" srcId="{45C9CE63-25D6-443D-8455-AA5B654E1914}" destId="{378B951B-5E7A-466B-8FF1-13C1896EC1C5}" srcOrd="1" destOrd="0" presId="urn:microsoft.com/office/officeart/2011/layout/CircleProcess"/>
    <dgm:cxn modelId="{26209EFD-CB40-4C86-8A31-69826089225F}" type="presOf" srcId="{B8CC29B8-7899-48E8-93FE-F1DDBC1CE0AA}" destId="{2B5F220F-FD9C-4B0B-9407-89B05579E887}" srcOrd="0"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1D173A3F-71D4-4213-99B9-39955A0C543D}" type="presOf" srcId="{FF490AA0-0978-4F1A-9171-265E12746BD4}" destId="{245A6665-B6F1-4A02-86B7-6A3AABAD4D77}" srcOrd="1"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C198FAAF-9357-49E1-8783-43523B5F7666}" type="presOf" srcId="{F63CE60B-3B1B-4577-A5DA-A1897CE3A781}" destId="{B068CE72-4BC6-4FC2-89CD-617CE257BF2C}" srcOrd="0" destOrd="0" presId="urn:microsoft.com/office/officeart/2011/layout/CircleProcess"/>
    <dgm:cxn modelId="{FB332DFB-91ED-4682-BFCD-A1FDC1A685C7}" type="presOf" srcId="{45C9CE63-25D6-443D-8455-AA5B654E1914}" destId="{BF2B1A16-C2DD-4880-828D-8E4E5312CEE4}" srcOrd="0" destOrd="0" presId="urn:microsoft.com/office/officeart/2011/layout/CircleProcess"/>
    <dgm:cxn modelId="{40E6FA58-6B22-42F4-9618-23AF24DC235B}" type="presOf" srcId="{FF490AA0-0978-4F1A-9171-265E12746BD4}" destId="{D2894DF8-6DC8-420B-8711-77EEBAB19712}" srcOrd="0" destOrd="0" presId="urn:microsoft.com/office/officeart/2011/layout/CircleProcess"/>
    <dgm:cxn modelId="{D52BE384-43CB-4AF9-A3F1-73813A5618A1}" type="presParOf" srcId="{B068CE72-4BC6-4FC2-89CD-617CE257BF2C}" destId="{DFA75AA9-9178-49E4-9325-1C988EA359F7}" srcOrd="0" destOrd="0" presId="urn:microsoft.com/office/officeart/2011/layout/CircleProcess"/>
    <dgm:cxn modelId="{CF162D94-4C89-4FC3-89AE-AEED55FC461C}" type="presParOf" srcId="{DFA75AA9-9178-49E4-9325-1C988EA359F7}" destId="{04DA3958-6DC8-48CC-8784-04E8D9CD898F}" srcOrd="0" destOrd="0" presId="urn:microsoft.com/office/officeart/2011/layout/CircleProcess"/>
    <dgm:cxn modelId="{2C8E309A-66FF-475D-9B5F-0FC1EB4EF9C3}" type="presParOf" srcId="{B068CE72-4BC6-4FC2-89CD-617CE257BF2C}" destId="{F108A2C2-A679-4EE0-874D-CDD4339D3D74}" srcOrd="1" destOrd="0" presId="urn:microsoft.com/office/officeart/2011/layout/CircleProcess"/>
    <dgm:cxn modelId="{E24B1982-B3BA-47D8-943E-6CECAD507C6E}" type="presParOf" srcId="{F108A2C2-A679-4EE0-874D-CDD4339D3D74}" destId="{D2894DF8-6DC8-420B-8711-77EEBAB19712}" srcOrd="0" destOrd="0" presId="urn:microsoft.com/office/officeart/2011/layout/CircleProcess"/>
    <dgm:cxn modelId="{6C8D622F-AD4D-4589-AF85-D8B31EC7BA05}" type="presParOf" srcId="{B068CE72-4BC6-4FC2-89CD-617CE257BF2C}" destId="{245A6665-B6F1-4A02-86B7-6A3AABAD4D77}" srcOrd="2" destOrd="0" presId="urn:microsoft.com/office/officeart/2011/layout/CircleProcess"/>
    <dgm:cxn modelId="{250BC0ED-9034-44C3-83E6-E18B689F534D}" type="presParOf" srcId="{B068CE72-4BC6-4FC2-89CD-617CE257BF2C}" destId="{3D38974B-566F-41D8-95C4-451B1AD40DD5}" srcOrd="3" destOrd="0" presId="urn:microsoft.com/office/officeart/2011/layout/CircleProcess"/>
    <dgm:cxn modelId="{99F01AFD-C84C-4E5D-BFF3-B4F4A5DD5091}" type="presParOf" srcId="{3D38974B-566F-41D8-95C4-451B1AD40DD5}" destId="{8FDF5A98-4CDC-4C8B-BB91-E3D52E1C8519}" srcOrd="0" destOrd="0" presId="urn:microsoft.com/office/officeart/2011/layout/CircleProcess"/>
    <dgm:cxn modelId="{43BDEC8C-5A30-4298-93B7-CBE72E17E4FA}" type="presParOf" srcId="{B068CE72-4BC6-4FC2-89CD-617CE257BF2C}" destId="{7FC1FF64-A1F8-4FBE-9D2B-D26EEAFDC1B7}" srcOrd="4" destOrd="0" presId="urn:microsoft.com/office/officeart/2011/layout/CircleProcess"/>
    <dgm:cxn modelId="{EF63BD47-EFB3-4303-B283-7EBAA45B79FA}" type="presParOf" srcId="{7FC1FF64-A1F8-4FBE-9D2B-D26EEAFDC1B7}" destId="{2B5F220F-FD9C-4B0B-9407-89B05579E887}" srcOrd="0" destOrd="0" presId="urn:microsoft.com/office/officeart/2011/layout/CircleProcess"/>
    <dgm:cxn modelId="{7EFFB222-BF70-4A49-AF21-BEBFC63EA4BB}" type="presParOf" srcId="{B068CE72-4BC6-4FC2-89CD-617CE257BF2C}" destId="{1535DF83-71CF-4D44-8C88-24F00CDF0733}" srcOrd="5" destOrd="0" presId="urn:microsoft.com/office/officeart/2011/layout/CircleProcess"/>
    <dgm:cxn modelId="{761B3C50-7317-435C-8D26-CE27E8AA3A3D}" type="presParOf" srcId="{B068CE72-4BC6-4FC2-89CD-617CE257BF2C}" destId="{1ADA7BB8-EB12-4EBD-909C-0A9A55A225CC}" srcOrd="6" destOrd="0" presId="urn:microsoft.com/office/officeart/2011/layout/CircleProcess"/>
    <dgm:cxn modelId="{0B061E6E-ABA5-4C90-BEA9-1C4B34608B7B}" type="presParOf" srcId="{1ADA7BB8-EB12-4EBD-909C-0A9A55A225CC}" destId="{ADCB467D-03B1-4907-8EB2-2745A38341F9}" srcOrd="0" destOrd="0" presId="urn:microsoft.com/office/officeart/2011/layout/CircleProcess"/>
    <dgm:cxn modelId="{125EFC1E-1AA9-452A-8900-8A3E2685E3B4}" type="presParOf" srcId="{B068CE72-4BC6-4FC2-89CD-617CE257BF2C}" destId="{E67A5D45-203E-42A4-8CF6-92ABDF40AC7D}" srcOrd="7" destOrd="0" presId="urn:microsoft.com/office/officeart/2011/layout/CircleProcess"/>
    <dgm:cxn modelId="{069011D3-A1BC-4FE3-BED2-67184C13DF26}" type="presParOf" srcId="{E67A5D45-203E-42A4-8CF6-92ABDF40AC7D}" destId="{BF2B1A16-C2DD-4880-828D-8E4E5312CEE4}" srcOrd="0" destOrd="0" presId="urn:microsoft.com/office/officeart/2011/layout/CircleProcess"/>
    <dgm:cxn modelId="{6FA14DD2-631F-4892-A6F6-C69402B72D90}"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a:solidFill>
          <a:schemeClr val="accent5">
            <a:lumMod val="75000"/>
            <a:alpha val="90000"/>
          </a:schemeClr>
        </a:solidFill>
      </dgm:spPr>
      <dgm:t>
        <a:bodyPr/>
        <a:lstStyle/>
        <a:p>
          <a:r>
            <a:rPr lang="en-US" dirty="0" smtClean="0">
              <a:solidFill>
                <a:schemeClr val="bg1"/>
              </a:solidFill>
            </a:rPr>
            <a:t>Analyze the Text</a:t>
          </a:r>
          <a:endParaRPr lang="en-US" dirty="0">
            <a:solidFill>
              <a:schemeClr val="bg1"/>
            </a:solidFill>
          </a:endParaRPr>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noFill/>
      </dgm:spPr>
      <dgm:t>
        <a:bodyPr/>
        <a:lstStyle/>
        <a:p>
          <a:r>
            <a:rPr lang="en-US" dirty="0" smtClean="0">
              <a:solidFill>
                <a:schemeClr val="tx1"/>
              </a:solidFill>
            </a:rPr>
            <a:t>Unpack the Prompt</a:t>
          </a:r>
          <a:endParaRPr lang="en-US" dirty="0">
            <a:solidFill>
              <a:schemeClr val="tx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49265B14-E505-436E-8E86-4CEC00F0F750}" srcId="{F63CE60B-3B1B-4577-A5DA-A1897CE3A781}" destId="{B8CC29B8-7899-48E8-93FE-F1DDBC1CE0AA}" srcOrd="1" destOrd="0" parTransId="{3F7BB9F0-2704-469B-8FC2-F2825484935C}" sibTransId="{5A19B508-455F-423C-9A68-75D1A2248EE2}"/>
    <dgm:cxn modelId="{F24D718E-979D-4D11-81C4-C52B6EFA23A3}" type="presOf" srcId="{B8CC29B8-7899-48E8-93FE-F1DDBC1CE0AA}" destId="{2B5F220F-FD9C-4B0B-9407-89B05579E887}" srcOrd="0" destOrd="0" presId="urn:microsoft.com/office/officeart/2011/layout/CircleProcess"/>
    <dgm:cxn modelId="{C5F80DC6-DECB-4343-8DDB-CD26ED59F5BA}" type="presOf" srcId="{45C9CE63-25D6-443D-8455-AA5B654E1914}" destId="{378B951B-5E7A-466B-8FF1-13C1896EC1C5}" srcOrd="1"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33ABC7E8-BD4B-4719-8EAB-F7A598C10443}" type="presOf" srcId="{B8CC29B8-7899-48E8-93FE-F1DDBC1CE0AA}" destId="{1535DF83-71CF-4D44-8C88-24F00CDF0733}" srcOrd="1" destOrd="0" presId="urn:microsoft.com/office/officeart/2011/layout/CircleProcess"/>
    <dgm:cxn modelId="{D49CA58C-A91B-43C6-94DE-7729ED6468AF}" type="presOf" srcId="{45C9CE63-25D6-443D-8455-AA5B654E1914}" destId="{BF2B1A16-C2DD-4880-828D-8E4E5312CEE4}" srcOrd="0" destOrd="0" presId="urn:microsoft.com/office/officeart/2011/layout/CircleProcess"/>
    <dgm:cxn modelId="{9F64480E-5EA4-41F3-A68A-0AC11158DE50}" type="presOf" srcId="{FF490AA0-0978-4F1A-9171-265E12746BD4}" destId="{D2894DF8-6DC8-420B-8711-77EEBAB19712}" srcOrd="0" destOrd="0" presId="urn:microsoft.com/office/officeart/2011/layout/CircleProcess"/>
    <dgm:cxn modelId="{6B0B5647-F0C3-4CBB-A4D3-E0480D94202E}" type="presOf" srcId="{FF490AA0-0978-4F1A-9171-265E12746BD4}" destId="{245A6665-B6F1-4A02-86B7-6A3AABAD4D77}" srcOrd="1" destOrd="0" presId="urn:microsoft.com/office/officeart/2011/layout/CircleProcess"/>
    <dgm:cxn modelId="{E9C599D9-D181-413D-BD77-F5397A65F1E8}" type="presOf" srcId="{F63CE60B-3B1B-4577-A5DA-A1897CE3A781}" destId="{B068CE72-4BC6-4FC2-89CD-617CE257BF2C}" srcOrd="0" destOrd="0" presId="urn:microsoft.com/office/officeart/2011/layout/CircleProcess"/>
    <dgm:cxn modelId="{7A5C77AD-89CB-4C7A-A25E-CED5AE90027B}" type="presParOf" srcId="{B068CE72-4BC6-4FC2-89CD-617CE257BF2C}" destId="{DFA75AA9-9178-49E4-9325-1C988EA359F7}" srcOrd="0" destOrd="0" presId="urn:microsoft.com/office/officeart/2011/layout/CircleProcess"/>
    <dgm:cxn modelId="{7EDCEB0F-F84F-4F68-A0BC-A1B65C99D950}" type="presParOf" srcId="{DFA75AA9-9178-49E4-9325-1C988EA359F7}" destId="{04DA3958-6DC8-48CC-8784-04E8D9CD898F}" srcOrd="0" destOrd="0" presId="urn:microsoft.com/office/officeart/2011/layout/CircleProcess"/>
    <dgm:cxn modelId="{17CD826F-6611-48A0-8CDD-14BA3D44FF17}" type="presParOf" srcId="{B068CE72-4BC6-4FC2-89CD-617CE257BF2C}" destId="{F108A2C2-A679-4EE0-874D-CDD4339D3D74}" srcOrd="1" destOrd="0" presId="urn:microsoft.com/office/officeart/2011/layout/CircleProcess"/>
    <dgm:cxn modelId="{70C00019-9EF0-457A-B0E0-F913F1D533A2}" type="presParOf" srcId="{F108A2C2-A679-4EE0-874D-CDD4339D3D74}" destId="{D2894DF8-6DC8-420B-8711-77EEBAB19712}" srcOrd="0" destOrd="0" presId="urn:microsoft.com/office/officeart/2011/layout/CircleProcess"/>
    <dgm:cxn modelId="{722D0519-3962-4E82-A049-ABEC7E2AD730}" type="presParOf" srcId="{B068CE72-4BC6-4FC2-89CD-617CE257BF2C}" destId="{245A6665-B6F1-4A02-86B7-6A3AABAD4D77}" srcOrd="2" destOrd="0" presId="urn:microsoft.com/office/officeart/2011/layout/CircleProcess"/>
    <dgm:cxn modelId="{CB0F033E-66F4-420C-87B3-61AC116F4A1B}" type="presParOf" srcId="{B068CE72-4BC6-4FC2-89CD-617CE257BF2C}" destId="{3D38974B-566F-41D8-95C4-451B1AD40DD5}" srcOrd="3" destOrd="0" presId="urn:microsoft.com/office/officeart/2011/layout/CircleProcess"/>
    <dgm:cxn modelId="{1A60CF79-871C-446D-A0E8-0101DEEC9242}" type="presParOf" srcId="{3D38974B-566F-41D8-95C4-451B1AD40DD5}" destId="{8FDF5A98-4CDC-4C8B-BB91-E3D52E1C8519}" srcOrd="0" destOrd="0" presId="urn:microsoft.com/office/officeart/2011/layout/CircleProcess"/>
    <dgm:cxn modelId="{C2FFB63E-C6E9-4CF5-8E32-5F91E287715D}" type="presParOf" srcId="{B068CE72-4BC6-4FC2-89CD-617CE257BF2C}" destId="{7FC1FF64-A1F8-4FBE-9D2B-D26EEAFDC1B7}" srcOrd="4" destOrd="0" presId="urn:microsoft.com/office/officeart/2011/layout/CircleProcess"/>
    <dgm:cxn modelId="{6922A658-52D9-4C45-B7D9-169EBB32D636}" type="presParOf" srcId="{7FC1FF64-A1F8-4FBE-9D2B-D26EEAFDC1B7}" destId="{2B5F220F-FD9C-4B0B-9407-89B05579E887}" srcOrd="0" destOrd="0" presId="urn:microsoft.com/office/officeart/2011/layout/CircleProcess"/>
    <dgm:cxn modelId="{94995C2E-0970-4482-B70D-E5A381E90B57}" type="presParOf" srcId="{B068CE72-4BC6-4FC2-89CD-617CE257BF2C}" destId="{1535DF83-71CF-4D44-8C88-24F00CDF0733}" srcOrd="5" destOrd="0" presId="urn:microsoft.com/office/officeart/2011/layout/CircleProcess"/>
    <dgm:cxn modelId="{D6CAD092-8DAF-4C51-A220-6E1C2C70C33C}" type="presParOf" srcId="{B068CE72-4BC6-4FC2-89CD-617CE257BF2C}" destId="{1ADA7BB8-EB12-4EBD-909C-0A9A55A225CC}" srcOrd="6" destOrd="0" presId="urn:microsoft.com/office/officeart/2011/layout/CircleProcess"/>
    <dgm:cxn modelId="{053CBF9C-3775-429D-BCDB-8C603BB64780}" type="presParOf" srcId="{1ADA7BB8-EB12-4EBD-909C-0A9A55A225CC}" destId="{ADCB467D-03B1-4907-8EB2-2745A38341F9}" srcOrd="0" destOrd="0" presId="urn:microsoft.com/office/officeart/2011/layout/CircleProcess"/>
    <dgm:cxn modelId="{1447885D-357F-4D19-B84F-C4625E4823F1}" type="presParOf" srcId="{B068CE72-4BC6-4FC2-89CD-617CE257BF2C}" destId="{E67A5D45-203E-42A4-8CF6-92ABDF40AC7D}" srcOrd="7" destOrd="0" presId="urn:microsoft.com/office/officeart/2011/layout/CircleProcess"/>
    <dgm:cxn modelId="{F2E58188-7A09-4482-B894-9A60FBA33F19}" type="presParOf" srcId="{E67A5D45-203E-42A4-8CF6-92ABDF40AC7D}" destId="{BF2B1A16-C2DD-4880-828D-8E4E5312CEE4}" srcOrd="0" destOrd="0" presId="urn:microsoft.com/office/officeart/2011/layout/CircleProcess"/>
    <dgm:cxn modelId="{5E383715-04CF-4E6E-8899-ECCDB88067AB}"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solidFill>
          <a:schemeClr val="accent5">
            <a:lumMod val="75000"/>
          </a:schemeClr>
        </a:solidFill>
      </dgm:spPr>
      <dgm:t>
        <a:bodyPr/>
        <a:lstStyle/>
        <a:p>
          <a:r>
            <a:rPr lang="en-US" dirty="0" smtClean="0">
              <a:solidFill>
                <a:schemeClr val="bg1"/>
              </a:solidFill>
            </a:rPr>
            <a:t>Introduction</a:t>
          </a:r>
          <a:endParaRPr lang="en-US" dirty="0">
            <a:solidFill>
              <a:schemeClr val="bg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dgm:t>
        <a:bodyPr/>
        <a:lstStyle/>
        <a:p>
          <a:r>
            <a:rPr lang="en-US" dirty="0" smtClean="0"/>
            <a:t>Analyze the Text</a:t>
          </a:r>
          <a:endParaRPr lang="en-US" dirty="0"/>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dgm:t>
        <a:bodyPr/>
        <a:lstStyle/>
        <a:p>
          <a:r>
            <a:rPr lang="en-US" dirty="0" smtClean="0"/>
            <a:t>Unpack the Prompt</a:t>
          </a:r>
          <a:endParaRPr lang="en-US" dirty="0"/>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3DA9C681-F409-44B7-8F77-15E43DE68639}" type="presOf" srcId="{45C9CE63-25D6-443D-8455-AA5B654E1914}" destId="{378B951B-5E7A-466B-8FF1-13C1896EC1C5}" srcOrd="1" destOrd="0" presId="urn:microsoft.com/office/officeart/2011/layout/CircleProcess"/>
    <dgm:cxn modelId="{EE84B93B-5041-4CB9-AF53-2B54F18C88BE}" type="presOf" srcId="{FF490AA0-0978-4F1A-9171-265E12746BD4}" destId="{245A6665-B6F1-4A02-86B7-6A3AABAD4D77}" srcOrd="1"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D480F492-3382-465E-9FE6-88F268C9F166}" srcId="{F63CE60B-3B1B-4577-A5DA-A1897CE3A781}" destId="{45C9CE63-25D6-443D-8455-AA5B654E1914}" srcOrd="0" destOrd="0" parTransId="{36362A02-0297-4394-99D4-399BDD90BC0C}" sibTransId="{9E83A4F9-EE93-48B2-9679-DAAD250E2B48}"/>
    <dgm:cxn modelId="{3C3D8735-5600-49B7-AFBA-B2D04A8657B0}" srcId="{F63CE60B-3B1B-4577-A5DA-A1897CE3A781}" destId="{FF490AA0-0978-4F1A-9171-265E12746BD4}" srcOrd="2" destOrd="0" parTransId="{244DB538-3599-4B7B-BB70-527A721F8C23}" sibTransId="{3CD82D33-EF95-4D3B-8F5B-604E71F1D468}"/>
    <dgm:cxn modelId="{FE2584EE-22D0-43FB-B869-B15A932A6067}" type="presOf" srcId="{45C9CE63-25D6-443D-8455-AA5B654E1914}" destId="{BF2B1A16-C2DD-4880-828D-8E4E5312CEE4}" srcOrd="0" destOrd="0" presId="urn:microsoft.com/office/officeart/2011/layout/CircleProcess"/>
    <dgm:cxn modelId="{F8427812-D7E0-4471-B562-71F3ED977B1E}" type="presOf" srcId="{F63CE60B-3B1B-4577-A5DA-A1897CE3A781}" destId="{B068CE72-4BC6-4FC2-89CD-617CE257BF2C}" srcOrd="0" destOrd="0" presId="urn:microsoft.com/office/officeart/2011/layout/CircleProcess"/>
    <dgm:cxn modelId="{A184B769-E47E-4D1E-A61D-01E0F341108E}" type="presOf" srcId="{B8CC29B8-7899-48E8-93FE-F1DDBC1CE0AA}" destId="{1535DF83-71CF-4D44-8C88-24F00CDF0733}" srcOrd="1" destOrd="0" presId="urn:microsoft.com/office/officeart/2011/layout/CircleProcess"/>
    <dgm:cxn modelId="{91D02987-7011-4BC3-9EFA-C0AD08E52E81}" type="presOf" srcId="{B8CC29B8-7899-48E8-93FE-F1DDBC1CE0AA}" destId="{2B5F220F-FD9C-4B0B-9407-89B05579E887}" srcOrd="0" destOrd="0" presId="urn:microsoft.com/office/officeart/2011/layout/CircleProcess"/>
    <dgm:cxn modelId="{A768139D-252C-4ADF-B5BE-042E9495FA7B}" type="presOf" srcId="{FF490AA0-0978-4F1A-9171-265E12746BD4}" destId="{D2894DF8-6DC8-420B-8711-77EEBAB19712}" srcOrd="0" destOrd="0" presId="urn:microsoft.com/office/officeart/2011/layout/CircleProcess"/>
    <dgm:cxn modelId="{87286DF6-A82E-4CBF-806A-6AE4F18FFA9C}" type="presParOf" srcId="{B068CE72-4BC6-4FC2-89CD-617CE257BF2C}" destId="{DFA75AA9-9178-49E4-9325-1C988EA359F7}" srcOrd="0" destOrd="0" presId="urn:microsoft.com/office/officeart/2011/layout/CircleProcess"/>
    <dgm:cxn modelId="{77561FD9-0228-4F12-8F69-62C6B26F1D40}" type="presParOf" srcId="{DFA75AA9-9178-49E4-9325-1C988EA359F7}" destId="{04DA3958-6DC8-48CC-8784-04E8D9CD898F}" srcOrd="0" destOrd="0" presId="urn:microsoft.com/office/officeart/2011/layout/CircleProcess"/>
    <dgm:cxn modelId="{EF35C333-4294-494E-8D4E-164188C38499}" type="presParOf" srcId="{B068CE72-4BC6-4FC2-89CD-617CE257BF2C}" destId="{F108A2C2-A679-4EE0-874D-CDD4339D3D74}" srcOrd="1" destOrd="0" presId="urn:microsoft.com/office/officeart/2011/layout/CircleProcess"/>
    <dgm:cxn modelId="{E145EEB7-0A4E-4FA8-A4D0-CEFA2562788C}" type="presParOf" srcId="{F108A2C2-A679-4EE0-874D-CDD4339D3D74}" destId="{D2894DF8-6DC8-420B-8711-77EEBAB19712}" srcOrd="0" destOrd="0" presId="urn:microsoft.com/office/officeart/2011/layout/CircleProcess"/>
    <dgm:cxn modelId="{6539E60A-8B5E-4FD8-BE18-A9DE948259D2}" type="presParOf" srcId="{B068CE72-4BC6-4FC2-89CD-617CE257BF2C}" destId="{245A6665-B6F1-4A02-86B7-6A3AABAD4D77}" srcOrd="2" destOrd="0" presId="urn:microsoft.com/office/officeart/2011/layout/CircleProcess"/>
    <dgm:cxn modelId="{4175110B-D90D-40EB-A18A-8386A83676B7}" type="presParOf" srcId="{B068CE72-4BC6-4FC2-89CD-617CE257BF2C}" destId="{3D38974B-566F-41D8-95C4-451B1AD40DD5}" srcOrd="3" destOrd="0" presId="urn:microsoft.com/office/officeart/2011/layout/CircleProcess"/>
    <dgm:cxn modelId="{6D7F5AD4-AEBE-4ED7-A7FE-14C1BDE6FDFB}" type="presParOf" srcId="{3D38974B-566F-41D8-95C4-451B1AD40DD5}" destId="{8FDF5A98-4CDC-4C8B-BB91-E3D52E1C8519}" srcOrd="0" destOrd="0" presId="urn:microsoft.com/office/officeart/2011/layout/CircleProcess"/>
    <dgm:cxn modelId="{082361C3-16B8-4C80-8E65-CE4369E45DFA}" type="presParOf" srcId="{B068CE72-4BC6-4FC2-89CD-617CE257BF2C}" destId="{7FC1FF64-A1F8-4FBE-9D2B-D26EEAFDC1B7}" srcOrd="4" destOrd="0" presId="urn:microsoft.com/office/officeart/2011/layout/CircleProcess"/>
    <dgm:cxn modelId="{2099CB2D-9516-4153-8FBD-420301585575}" type="presParOf" srcId="{7FC1FF64-A1F8-4FBE-9D2B-D26EEAFDC1B7}" destId="{2B5F220F-FD9C-4B0B-9407-89B05579E887}" srcOrd="0" destOrd="0" presId="urn:microsoft.com/office/officeart/2011/layout/CircleProcess"/>
    <dgm:cxn modelId="{6CFB0881-2D96-43C5-BC3A-48387D6C1DAE}" type="presParOf" srcId="{B068CE72-4BC6-4FC2-89CD-617CE257BF2C}" destId="{1535DF83-71CF-4D44-8C88-24F00CDF0733}" srcOrd="5" destOrd="0" presId="urn:microsoft.com/office/officeart/2011/layout/CircleProcess"/>
    <dgm:cxn modelId="{F05AC98A-CC68-447A-BE81-119CCD1A9D45}" type="presParOf" srcId="{B068CE72-4BC6-4FC2-89CD-617CE257BF2C}" destId="{1ADA7BB8-EB12-4EBD-909C-0A9A55A225CC}" srcOrd="6" destOrd="0" presId="urn:microsoft.com/office/officeart/2011/layout/CircleProcess"/>
    <dgm:cxn modelId="{947F5362-8124-4B62-9851-76A9187FBB52}" type="presParOf" srcId="{1ADA7BB8-EB12-4EBD-909C-0A9A55A225CC}" destId="{ADCB467D-03B1-4907-8EB2-2745A38341F9}" srcOrd="0" destOrd="0" presId="urn:microsoft.com/office/officeart/2011/layout/CircleProcess"/>
    <dgm:cxn modelId="{6474243F-AEF8-44C2-BE08-CBC2670CB0A6}" type="presParOf" srcId="{B068CE72-4BC6-4FC2-89CD-617CE257BF2C}" destId="{E67A5D45-203E-42A4-8CF6-92ABDF40AC7D}" srcOrd="7" destOrd="0" presId="urn:microsoft.com/office/officeart/2011/layout/CircleProcess"/>
    <dgm:cxn modelId="{C24F4E90-2F78-4CB1-BEF5-871799C2E341}" type="presParOf" srcId="{E67A5D45-203E-42A4-8CF6-92ABDF40AC7D}" destId="{BF2B1A16-C2DD-4880-828D-8E4E5312CEE4}" srcOrd="0" destOrd="0" presId="urn:microsoft.com/office/officeart/2011/layout/CircleProcess"/>
    <dgm:cxn modelId="{368342BB-22B5-4DFC-BDB3-6EE1B8A22C79}"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solidFill>
          <a:schemeClr val="accent5">
            <a:lumMod val="75000"/>
          </a:schemeClr>
        </a:solidFill>
      </dgm:spPr>
      <dgm:t>
        <a:bodyPr/>
        <a:lstStyle/>
        <a:p>
          <a:r>
            <a:rPr lang="en-US" dirty="0" smtClean="0">
              <a:solidFill>
                <a:schemeClr val="bg1"/>
              </a:solidFill>
            </a:rPr>
            <a:t>Introduction</a:t>
          </a:r>
          <a:endParaRPr lang="en-US" dirty="0">
            <a:solidFill>
              <a:schemeClr val="bg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dgm:t>
        <a:bodyPr/>
        <a:lstStyle/>
        <a:p>
          <a:r>
            <a:rPr lang="en-US" dirty="0" smtClean="0"/>
            <a:t>Analyze the Text</a:t>
          </a:r>
          <a:endParaRPr lang="en-US" dirty="0"/>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dgm:t>
        <a:bodyPr/>
        <a:lstStyle/>
        <a:p>
          <a:r>
            <a:rPr lang="en-US" dirty="0" smtClean="0"/>
            <a:t>Unpack the Prompt</a:t>
          </a:r>
          <a:endParaRPr lang="en-US" dirty="0"/>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49265B14-E505-436E-8E86-4CEC00F0F750}" srcId="{F63CE60B-3B1B-4577-A5DA-A1897CE3A781}" destId="{B8CC29B8-7899-48E8-93FE-F1DDBC1CE0AA}" srcOrd="1" destOrd="0" parTransId="{3F7BB9F0-2704-469B-8FC2-F2825484935C}" sibTransId="{5A19B508-455F-423C-9A68-75D1A2248EE2}"/>
    <dgm:cxn modelId="{AB7C2611-C8F3-4B37-BB40-EB1E7A822C72}" type="presOf" srcId="{FF490AA0-0978-4F1A-9171-265E12746BD4}" destId="{D2894DF8-6DC8-420B-8711-77EEBAB19712}" srcOrd="0"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A994A37-14F8-4145-95C4-F2D1067ECFA1}" type="presOf" srcId="{B8CC29B8-7899-48E8-93FE-F1DDBC1CE0AA}" destId="{1535DF83-71CF-4D44-8C88-24F00CDF0733}" srcOrd="1"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63AC1F3C-470F-4394-805A-D3FC8718D340}" type="presOf" srcId="{B8CC29B8-7899-48E8-93FE-F1DDBC1CE0AA}" destId="{2B5F220F-FD9C-4B0B-9407-89B05579E887}" srcOrd="0" destOrd="0" presId="urn:microsoft.com/office/officeart/2011/layout/CircleProcess"/>
    <dgm:cxn modelId="{645BB38B-968E-48A2-9191-64EBF4F07E0D}" type="presOf" srcId="{F63CE60B-3B1B-4577-A5DA-A1897CE3A781}" destId="{B068CE72-4BC6-4FC2-89CD-617CE257BF2C}" srcOrd="0" destOrd="0" presId="urn:microsoft.com/office/officeart/2011/layout/CircleProcess"/>
    <dgm:cxn modelId="{B52C7044-F23E-4324-AF89-9CE3EA1A8386}" type="presOf" srcId="{45C9CE63-25D6-443D-8455-AA5B654E1914}" destId="{378B951B-5E7A-466B-8FF1-13C1896EC1C5}" srcOrd="1" destOrd="0" presId="urn:microsoft.com/office/officeart/2011/layout/CircleProcess"/>
    <dgm:cxn modelId="{2CAF1722-B1B6-4CD7-8E68-331589ECB35E}" type="presOf" srcId="{FF490AA0-0978-4F1A-9171-265E12746BD4}" destId="{245A6665-B6F1-4A02-86B7-6A3AABAD4D77}" srcOrd="1" destOrd="0" presId="urn:microsoft.com/office/officeart/2011/layout/CircleProcess"/>
    <dgm:cxn modelId="{31E5DFAE-A2DC-4FF1-B7D4-8EAE5052C9B4}" type="presOf" srcId="{45C9CE63-25D6-443D-8455-AA5B654E1914}" destId="{BF2B1A16-C2DD-4880-828D-8E4E5312CEE4}" srcOrd="0" destOrd="0" presId="urn:microsoft.com/office/officeart/2011/layout/CircleProcess"/>
    <dgm:cxn modelId="{F16E8294-D78D-4ACB-94E1-AFEB9E6AB654}" type="presParOf" srcId="{B068CE72-4BC6-4FC2-89CD-617CE257BF2C}" destId="{DFA75AA9-9178-49E4-9325-1C988EA359F7}" srcOrd="0" destOrd="0" presId="urn:microsoft.com/office/officeart/2011/layout/CircleProcess"/>
    <dgm:cxn modelId="{4D603D14-73BB-495D-A335-237E1B70EC56}" type="presParOf" srcId="{DFA75AA9-9178-49E4-9325-1C988EA359F7}" destId="{04DA3958-6DC8-48CC-8784-04E8D9CD898F}" srcOrd="0" destOrd="0" presId="urn:microsoft.com/office/officeart/2011/layout/CircleProcess"/>
    <dgm:cxn modelId="{8C50C2F3-B907-47E5-811B-3D0A1F9BB41C}" type="presParOf" srcId="{B068CE72-4BC6-4FC2-89CD-617CE257BF2C}" destId="{F108A2C2-A679-4EE0-874D-CDD4339D3D74}" srcOrd="1" destOrd="0" presId="urn:microsoft.com/office/officeart/2011/layout/CircleProcess"/>
    <dgm:cxn modelId="{48C55D06-75AE-4CC6-A245-D97F2E3F5CD2}" type="presParOf" srcId="{F108A2C2-A679-4EE0-874D-CDD4339D3D74}" destId="{D2894DF8-6DC8-420B-8711-77EEBAB19712}" srcOrd="0" destOrd="0" presId="urn:microsoft.com/office/officeart/2011/layout/CircleProcess"/>
    <dgm:cxn modelId="{D2E3EFA8-5329-417B-BE5A-25483C1C3EF3}" type="presParOf" srcId="{B068CE72-4BC6-4FC2-89CD-617CE257BF2C}" destId="{245A6665-B6F1-4A02-86B7-6A3AABAD4D77}" srcOrd="2" destOrd="0" presId="urn:microsoft.com/office/officeart/2011/layout/CircleProcess"/>
    <dgm:cxn modelId="{43597FF9-C64F-4561-B117-8B47F661041C}" type="presParOf" srcId="{B068CE72-4BC6-4FC2-89CD-617CE257BF2C}" destId="{3D38974B-566F-41D8-95C4-451B1AD40DD5}" srcOrd="3" destOrd="0" presId="urn:microsoft.com/office/officeart/2011/layout/CircleProcess"/>
    <dgm:cxn modelId="{49560B04-37A6-423D-B8BA-6D32C83351F2}" type="presParOf" srcId="{3D38974B-566F-41D8-95C4-451B1AD40DD5}" destId="{8FDF5A98-4CDC-4C8B-BB91-E3D52E1C8519}" srcOrd="0" destOrd="0" presId="urn:microsoft.com/office/officeart/2011/layout/CircleProcess"/>
    <dgm:cxn modelId="{76F64795-3396-4E76-8AF0-CA05BC7F1DDC}" type="presParOf" srcId="{B068CE72-4BC6-4FC2-89CD-617CE257BF2C}" destId="{7FC1FF64-A1F8-4FBE-9D2B-D26EEAFDC1B7}" srcOrd="4" destOrd="0" presId="urn:microsoft.com/office/officeart/2011/layout/CircleProcess"/>
    <dgm:cxn modelId="{6180D65B-56A4-492B-AB20-4474654419CC}" type="presParOf" srcId="{7FC1FF64-A1F8-4FBE-9D2B-D26EEAFDC1B7}" destId="{2B5F220F-FD9C-4B0B-9407-89B05579E887}" srcOrd="0" destOrd="0" presId="urn:microsoft.com/office/officeart/2011/layout/CircleProcess"/>
    <dgm:cxn modelId="{CF4FBC44-D07C-49FC-9542-26023A30F49E}" type="presParOf" srcId="{B068CE72-4BC6-4FC2-89CD-617CE257BF2C}" destId="{1535DF83-71CF-4D44-8C88-24F00CDF0733}" srcOrd="5" destOrd="0" presId="urn:microsoft.com/office/officeart/2011/layout/CircleProcess"/>
    <dgm:cxn modelId="{74BBDF22-713B-4D8F-8753-7E4DA40713B1}" type="presParOf" srcId="{B068CE72-4BC6-4FC2-89CD-617CE257BF2C}" destId="{1ADA7BB8-EB12-4EBD-909C-0A9A55A225CC}" srcOrd="6" destOrd="0" presId="urn:microsoft.com/office/officeart/2011/layout/CircleProcess"/>
    <dgm:cxn modelId="{7B047EDA-7FCF-4352-B3A0-82D684CCFCDE}" type="presParOf" srcId="{1ADA7BB8-EB12-4EBD-909C-0A9A55A225CC}" destId="{ADCB467D-03B1-4907-8EB2-2745A38341F9}" srcOrd="0" destOrd="0" presId="urn:microsoft.com/office/officeart/2011/layout/CircleProcess"/>
    <dgm:cxn modelId="{E9623DC5-B51A-4B58-8AE0-092AC2188375}" type="presParOf" srcId="{B068CE72-4BC6-4FC2-89CD-617CE257BF2C}" destId="{E67A5D45-203E-42A4-8CF6-92ABDF40AC7D}" srcOrd="7" destOrd="0" presId="urn:microsoft.com/office/officeart/2011/layout/CircleProcess"/>
    <dgm:cxn modelId="{FB848289-37E8-4F31-A9CF-9C4D756DB6CE}" type="presParOf" srcId="{E67A5D45-203E-42A4-8CF6-92ABDF40AC7D}" destId="{BF2B1A16-C2DD-4880-828D-8E4E5312CEE4}" srcOrd="0" destOrd="0" presId="urn:microsoft.com/office/officeart/2011/layout/CircleProcess"/>
    <dgm:cxn modelId="{28C913BE-A753-4E62-8F9F-F45CAC6F6348}"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dgm:t>
        <a:bodyPr/>
        <a:lstStyle/>
        <a:p>
          <a:r>
            <a:rPr lang="en-US" dirty="0" smtClean="0"/>
            <a:t>Analyze the Text</a:t>
          </a:r>
          <a:endParaRPr lang="en-US" dirty="0"/>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solidFill>
          <a:schemeClr val="accent5">
            <a:lumMod val="75000"/>
            <a:alpha val="90000"/>
          </a:schemeClr>
        </a:solidFill>
      </dgm:spPr>
      <dgm:t>
        <a:bodyPr/>
        <a:lstStyle/>
        <a:p>
          <a:r>
            <a:rPr lang="en-US" dirty="0" smtClean="0">
              <a:solidFill>
                <a:schemeClr val="bg1"/>
              </a:solidFill>
            </a:rPr>
            <a:t>Unpack the Prompt</a:t>
          </a:r>
          <a:endParaRPr lang="en-US" dirty="0">
            <a:solidFill>
              <a:schemeClr val="bg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642F33CD-3941-4123-BF91-8C38E5801136}" type="presOf" srcId="{B8CC29B8-7899-48E8-93FE-F1DDBC1CE0AA}" destId="{2B5F220F-FD9C-4B0B-9407-89B05579E887}" srcOrd="0" destOrd="0" presId="urn:microsoft.com/office/officeart/2011/layout/CircleProcess"/>
    <dgm:cxn modelId="{49265B14-E505-436E-8E86-4CEC00F0F750}" srcId="{F63CE60B-3B1B-4577-A5DA-A1897CE3A781}" destId="{B8CC29B8-7899-48E8-93FE-F1DDBC1CE0AA}" srcOrd="1" destOrd="0" parTransId="{3F7BB9F0-2704-469B-8FC2-F2825484935C}" sibTransId="{5A19B508-455F-423C-9A68-75D1A2248EE2}"/>
    <dgm:cxn modelId="{0D8465DD-7288-4448-B62D-2C3AF9621F8B}" type="presOf" srcId="{FF490AA0-0978-4F1A-9171-265E12746BD4}" destId="{D2894DF8-6DC8-420B-8711-77EEBAB19712}" srcOrd="0" destOrd="0" presId="urn:microsoft.com/office/officeart/2011/layout/CircleProcess"/>
    <dgm:cxn modelId="{720BDB73-BBB4-42A2-A47C-7C86D9E3E337}" type="presOf" srcId="{FF490AA0-0978-4F1A-9171-265E12746BD4}" destId="{245A6665-B6F1-4A02-86B7-6A3AABAD4D77}" srcOrd="1"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CF3977B6-794D-4FB5-AFB7-5D29C30796E3}" type="presOf" srcId="{F63CE60B-3B1B-4577-A5DA-A1897CE3A781}" destId="{B068CE72-4BC6-4FC2-89CD-617CE257BF2C}" srcOrd="0" destOrd="0" presId="urn:microsoft.com/office/officeart/2011/layout/CircleProcess"/>
    <dgm:cxn modelId="{D480F492-3382-465E-9FE6-88F268C9F166}" srcId="{F63CE60B-3B1B-4577-A5DA-A1897CE3A781}" destId="{45C9CE63-25D6-443D-8455-AA5B654E1914}" srcOrd="0" destOrd="0" parTransId="{36362A02-0297-4394-99D4-399BDD90BC0C}" sibTransId="{9E83A4F9-EE93-48B2-9679-DAAD250E2B48}"/>
    <dgm:cxn modelId="{EB513FCF-3DD9-41C5-AFE8-76CD52633DDA}" type="presOf" srcId="{45C9CE63-25D6-443D-8455-AA5B654E1914}" destId="{378B951B-5E7A-466B-8FF1-13C1896EC1C5}" srcOrd="1" destOrd="0" presId="urn:microsoft.com/office/officeart/2011/layout/CircleProcess"/>
    <dgm:cxn modelId="{1C87F324-2BC5-43CA-AA02-F4D3E1BB17A1}" type="presOf" srcId="{B8CC29B8-7899-48E8-93FE-F1DDBC1CE0AA}" destId="{1535DF83-71CF-4D44-8C88-24F00CDF0733}" srcOrd="1" destOrd="0" presId="urn:microsoft.com/office/officeart/2011/layout/CircleProcess"/>
    <dgm:cxn modelId="{41C60C89-C7B2-4DE0-A03A-AF2DD7AEEFA8}" type="presOf" srcId="{45C9CE63-25D6-443D-8455-AA5B654E1914}" destId="{BF2B1A16-C2DD-4880-828D-8E4E5312CEE4}" srcOrd="0" destOrd="0" presId="urn:microsoft.com/office/officeart/2011/layout/CircleProcess"/>
    <dgm:cxn modelId="{C2A52AD7-ABC1-42D4-8B8E-9AFDE4601817}" type="presParOf" srcId="{B068CE72-4BC6-4FC2-89CD-617CE257BF2C}" destId="{DFA75AA9-9178-49E4-9325-1C988EA359F7}" srcOrd="0" destOrd="0" presId="urn:microsoft.com/office/officeart/2011/layout/CircleProcess"/>
    <dgm:cxn modelId="{7EFA0B79-9CBE-420F-907C-904DBD72C26E}" type="presParOf" srcId="{DFA75AA9-9178-49E4-9325-1C988EA359F7}" destId="{04DA3958-6DC8-48CC-8784-04E8D9CD898F}" srcOrd="0" destOrd="0" presId="urn:microsoft.com/office/officeart/2011/layout/CircleProcess"/>
    <dgm:cxn modelId="{3A1135E7-A919-443C-8BDE-218C147C30B2}" type="presParOf" srcId="{B068CE72-4BC6-4FC2-89CD-617CE257BF2C}" destId="{F108A2C2-A679-4EE0-874D-CDD4339D3D74}" srcOrd="1" destOrd="0" presId="urn:microsoft.com/office/officeart/2011/layout/CircleProcess"/>
    <dgm:cxn modelId="{12AEA1EA-D274-4E3E-8A3C-B7EE1E98DD3A}" type="presParOf" srcId="{F108A2C2-A679-4EE0-874D-CDD4339D3D74}" destId="{D2894DF8-6DC8-420B-8711-77EEBAB19712}" srcOrd="0" destOrd="0" presId="urn:microsoft.com/office/officeart/2011/layout/CircleProcess"/>
    <dgm:cxn modelId="{31D4F8E9-501B-47DD-9F0F-DA7D6A5609A0}" type="presParOf" srcId="{B068CE72-4BC6-4FC2-89CD-617CE257BF2C}" destId="{245A6665-B6F1-4A02-86B7-6A3AABAD4D77}" srcOrd="2" destOrd="0" presId="urn:microsoft.com/office/officeart/2011/layout/CircleProcess"/>
    <dgm:cxn modelId="{E17553D7-36D3-4CFC-9D48-1AD29C346EBC}" type="presParOf" srcId="{B068CE72-4BC6-4FC2-89CD-617CE257BF2C}" destId="{3D38974B-566F-41D8-95C4-451B1AD40DD5}" srcOrd="3" destOrd="0" presId="urn:microsoft.com/office/officeart/2011/layout/CircleProcess"/>
    <dgm:cxn modelId="{69B494B7-B624-424E-885F-967E9408AAD8}" type="presParOf" srcId="{3D38974B-566F-41D8-95C4-451B1AD40DD5}" destId="{8FDF5A98-4CDC-4C8B-BB91-E3D52E1C8519}" srcOrd="0" destOrd="0" presId="urn:microsoft.com/office/officeart/2011/layout/CircleProcess"/>
    <dgm:cxn modelId="{7570D3C3-A3FD-4B6D-979B-CDF730AF5E6A}" type="presParOf" srcId="{B068CE72-4BC6-4FC2-89CD-617CE257BF2C}" destId="{7FC1FF64-A1F8-4FBE-9D2B-D26EEAFDC1B7}" srcOrd="4" destOrd="0" presId="urn:microsoft.com/office/officeart/2011/layout/CircleProcess"/>
    <dgm:cxn modelId="{94ACD45F-BEB5-4CF9-B4CA-20CEE31E2CB5}" type="presParOf" srcId="{7FC1FF64-A1F8-4FBE-9D2B-D26EEAFDC1B7}" destId="{2B5F220F-FD9C-4B0B-9407-89B05579E887}" srcOrd="0" destOrd="0" presId="urn:microsoft.com/office/officeart/2011/layout/CircleProcess"/>
    <dgm:cxn modelId="{6C18D71E-601E-4F15-B031-3DDAD5A506FF}" type="presParOf" srcId="{B068CE72-4BC6-4FC2-89CD-617CE257BF2C}" destId="{1535DF83-71CF-4D44-8C88-24F00CDF0733}" srcOrd="5" destOrd="0" presId="urn:microsoft.com/office/officeart/2011/layout/CircleProcess"/>
    <dgm:cxn modelId="{8C398F14-DE68-49E9-BD6A-F9E202EFBD91}" type="presParOf" srcId="{B068CE72-4BC6-4FC2-89CD-617CE257BF2C}" destId="{1ADA7BB8-EB12-4EBD-909C-0A9A55A225CC}" srcOrd="6" destOrd="0" presId="urn:microsoft.com/office/officeart/2011/layout/CircleProcess"/>
    <dgm:cxn modelId="{2E534CE0-F338-4F13-9ECB-BC0461F91D67}" type="presParOf" srcId="{1ADA7BB8-EB12-4EBD-909C-0A9A55A225CC}" destId="{ADCB467D-03B1-4907-8EB2-2745A38341F9}" srcOrd="0" destOrd="0" presId="urn:microsoft.com/office/officeart/2011/layout/CircleProcess"/>
    <dgm:cxn modelId="{1DEF62F4-F907-4264-A1BF-5F0AD3AC6AEA}" type="presParOf" srcId="{B068CE72-4BC6-4FC2-89CD-617CE257BF2C}" destId="{E67A5D45-203E-42A4-8CF6-92ABDF40AC7D}" srcOrd="7" destOrd="0" presId="urn:microsoft.com/office/officeart/2011/layout/CircleProcess"/>
    <dgm:cxn modelId="{BCB34A28-B31D-4202-8FBF-C6B21AEEC095}" type="presParOf" srcId="{E67A5D45-203E-42A4-8CF6-92ABDF40AC7D}" destId="{BF2B1A16-C2DD-4880-828D-8E4E5312CEE4}" srcOrd="0" destOrd="0" presId="urn:microsoft.com/office/officeart/2011/layout/CircleProcess"/>
    <dgm:cxn modelId="{0561850A-8365-4E37-ACBE-347AFEC5CB07}"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3CE60B-3B1B-4577-A5DA-A1897CE3A781}"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45C9CE63-25D6-443D-8455-AA5B654E1914}">
      <dgm:prSet phldrT="[Text]"/>
      <dgm:spPr>
        <a:noFill/>
      </dgm:spPr>
      <dgm:t>
        <a:bodyPr/>
        <a:lstStyle/>
        <a:p>
          <a:r>
            <a:rPr lang="en-US" dirty="0" smtClean="0">
              <a:solidFill>
                <a:schemeClr val="tx1"/>
              </a:solidFill>
            </a:rPr>
            <a:t>Introduction</a:t>
          </a:r>
          <a:endParaRPr lang="en-US" dirty="0">
            <a:solidFill>
              <a:schemeClr val="tx1"/>
            </a:solidFill>
          </a:endParaRPr>
        </a:p>
      </dgm:t>
    </dgm:pt>
    <dgm:pt modelId="{36362A02-0297-4394-99D4-399BDD90BC0C}" type="parTrans" cxnId="{D480F492-3382-465E-9FE6-88F268C9F166}">
      <dgm:prSet/>
      <dgm:spPr/>
      <dgm:t>
        <a:bodyPr/>
        <a:lstStyle/>
        <a:p>
          <a:endParaRPr lang="en-US"/>
        </a:p>
      </dgm:t>
    </dgm:pt>
    <dgm:pt modelId="{9E83A4F9-EE93-48B2-9679-DAAD250E2B48}" type="sibTrans" cxnId="{D480F492-3382-465E-9FE6-88F268C9F166}">
      <dgm:prSet/>
      <dgm:spPr/>
      <dgm:t>
        <a:bodyPr/>
        <a:lstStyle/>
        <a:p>
          <a:endParaRPr lang="en-US"/>
        </a:p>
      </dgm:t>
    </dgm:pt>
    <dgm:pt modelId="{FF490AA0-0978-4F1A-9171-265E12746BD4}">
      <dgm:prSet phldrT="[Text]"/>
      <dgm:spPr/>
      <dgm:t>
        <a:bodyPr/>
        <a:lstStyle/>
        <a:p>
          <a:r>
            <a:rPr lang="en-US" dirty="0" smtClean="0"/>
            <a:t>Analyze the Text</a:t>
          </a:r>
          <a:endParaRPr lang="en-US" dirty="0"/>
        </a:p>
      </dgm:t>
    </dgm:pt>
    <dgm:pt modelId="{244DB538-3599-4B7B-BB70-527A721F8C23}" type="parTrans" cxnId="{3C3D8735-5600-49B7-AFBA-B2D04A8657B0}">
      <dgm:prSet/>
      <dgm:spPr/>
      <dgm:t>
        <a:bodyPr/>
        <a:lstStyle/>
        <a:p>
          <a:endParaRPr lang="en-US"/>
        </a:p>
      </dgm:t>
    </dgm:pt>
    <dgm:pt modelId="{3CD82D33-EF95-4D3B-8F5B-604E71F1D468}" type="sibTrans" cxnId="{3C3D8735-5600-49B7-AFBA-B2D04A8657B0}">
      <dgm:prSet/>
      <dgm:spPr/>
      <dgm:t>
        <a:bodyPr/>
        <a:lstStyle/>
        <a:p>
          <a:endParaRPr lang="en-US"/>
        </a:p>
      </dgm:t>
    </dgm:pt>
    <dgm:pt modelId="{B8CC29B8-7899-48E8-93FE-F1DDBC1CE0AA}">
      <dgm:prSet/>
      <dgm:spPr>
        <a:solidFill>
          <a:schemeClr val="accent5">
            <a:lumMod val="75000"/>
          </a:schemeClr>
        </a:solidFill>
      </dgm:spPr>
      <dgm:t>
        <a:bodyPr/>
        <a:lstStyle/>
        <a:p>
          <a:r>
            <a:rPr lang="en-US" dirty="0" smtClean="0">
              <a:solidFill>
                <a:schemeClr val="bg1"/>
              </a:solidFill>
            </a:rPr>
            <a:t>Unpack the Prompt</a:t>
          </a:r>
          <a:endParaRPr lang="en-US" dirty="0">
            <a:solidFill>
              <a:schemeClr val="bg1"/>
            </a:solidFill>
          </a:endParaRPr>
        </a:p>
      </dgm:t>
    </dgm:pt>
    <dgm:pt modelId="{3F7BB9F0-2704-469B-8FC2-F2825484935C}" type="parTrans" cxnId="{49265B14-E505-436E-8E86-4CEC00F0F750}">
      <dgm:prSet/>
      <dgm:spPr/>
      <dgm:t>
        <a:bodyPr/>
        <a:lstStyle/>
        <a:p>
          <a:endParaRPr lang="en-US"/>
        </a:p>
      </dgm:t>
    </dgm:pt>
    <dgm:pt modelId="{5A19B508-455F-423C-9A68-75D1A2248EE2}" type="sibTrans" cxnId="{49265B14-E505-436E-8E86-4CEC00F0F750}">
      <dgm:prSet/>
      <dgm:spPr/>
      <dgm:t>
        <a:bodyPr/>
        <a:lstStyle/>
        <a:p>
          <a:endParaRPr lang="en-US"/>
        </a:p>
      </dgm:t>
    </dgm:pt>
    <dgm:pt modelId="{B068CE72-4BC6-4FC2-89CD-617CE257BF2C}" type="pres">
      <dgm:prSet presAssocID="{F63CE60B-3B1B-4577-A5DA-A1897CE3A781}" presName="Name0" presStyleCnt="0">
        <dgm:presLayoutVars>
          <dgm:chMax val="11"/>
          <dgm:chPref val="11"/>
          <dgm:dir/>
          <dgm:resizeHandles/>
        </dgm:presLayoutVars>
      </dgm:prSet>
      <dgm:spPr/>
      <dgm:t>
        <a:bodyPr/>
        <a:lstStyle/>
        <a:p>
          <a:endParaRPr lang="en-US"/>
        </a:p>
      </dgm:t>
    </dgm:pt>
    <dgm:pt modelId="{DFA75AA9-9178-49E4-9325-1C988EA359F7}" type="pres">
      <dgm:prSet presAssocID="{FF490AA0-0978-4F1A-9171-265E12746BD4}" presName="Accent3" presStyleCnt="0"/>
      <dgm:spPr/>
    </dgm:pt>
    <dgm:pt modelId="{04DA3958-6DC8-48CC-8784-04E8D9CD898F}" type="pres">
      <dgm:prSet presAssocID="{FF490AA0-0978-4F1A-9171-265E12746BD4}" presName="Accent" presStyleLbl="node1" presStyleIdx="0" presStyleCnt="3"/>
      <dgm:spPr/>
    </dgm:pt>
    <dgm:pt modelId="{F108A2C2-A679-4EE0-874D-CDD4339D3D74}" type="pres">
      <dgm:prSet presAssocID="{FF490AA0-0978-4F1A-9171-265E12746BD4}" presName="ParentBackground3" presStyleCnt="0"/>
      <dgm:spPr/>
    </dgm:pt>
    <dgm:pt modelId="{D2894DF8-6DC8-420B-8711-77EEBAB19712}" type="pres">
      <dgm:prSet presAssocID="{FF490AA0-0978-4F1A-9171-265E12746BD4}" presName="ParentBackground" presStyleLbl="fgAcc1" presStyleIdx="0" presStyleCnt="3"/>
      <dgm:spPr/>
      <dgm:t>
        <a:bodyPr/>
        <a:lstStyle/>
        <a:p>
          <a:endParaRPr lang="en-US"/>
        </a:p>
      </dgm:t>
    </dgm:pt>
    <dgm:pt modelId="{245A6665-B6F1-4A02-86B7-6A3AABAD4D77}" type="pres">
      <dgm:prSet presAssocID="{FF490AA0-0978-4F1A-9171-265E12746BD4}" presName="Parent3" presStyleLbl="revTx" presStyleIdx="0" presStyleCnt="0">
        <dgm:presLayoutVars>
          <dgm:chMax val="1"/>
          <dgm:chPref val="1"/>
          <dgm:bulletEnabled val="1"/>
        </dgm:presLayoutVars>
      </dgm:prSet>
      <dgm:spPr/>
      <dgm:t>
        <a:bodyPr/>
        <a:lstStyle/>
        <a:p>
          <a:endParaRPr lang="en-US"/>
        </a:p>
      </dgm:t>
    </dgm:pt>
    <dgm:pt modelId="{3D38974B-566F-41D8-95C4-451B1AD40DD5}" type="pres">
      <dgm:prSet presAssocID="{B8CC29B8-7899-48E8-93FE-F1DDBC1CE0AA}" presName="Accent2" presStyleCnt="0"/>
      <dgm:spPr/>
    </dgm:pt>
    <dgm:pt modelId="{8FDF5A98-4CDC-4C8B-BB91-E3D52E1C8519}" type="pres">
      <dgm:prSet presAssocID="{B8CC29B8-7899-48E8-93FE-F1DDBC1CE0AA}" presName="Accent" presStyleLbl="node1" presStyleIdx="1" presStyleCnt="3"/>
      <dgm:spPr/>
    </dgm:pt>
    <dgm:pt modelId="{7FC1FF64-A1F8-4FBE-9D2B-D26EEAFDC1B7}" type="pres">
      <dgm:prSet presAssocID="{B8CC29B8-7899-48E8-93FE-F1DDBC1CE0AA}" presName="ParentBackground2" presStyleCnt="0"/>
      <dgm:spPr/>
    </dgm:pt>
    <dgm:pt modelId="{2B5F220F-FD9C-4B0B-9407-89B05579E887}" type="pres">
      <dgm:prSet presAssocID="{B8CC29B8-7899-48E8-93FE-F1DDBC1CE0AA}" presName="ParentBackground" presStyleLbl="fgAcc1" presStyleIdx="1" presStyleCnt="3"/>
      <dgm:spPr/>
      <dgm:t>
        <a:bodyPr/>
        <a:lstStyle/>
        <a:p>
          <a:endParaRPr lang="en-US"/>
        </a:p>
      </dgm:t>
    </dgm:pt>
    <dgm:pt modelId="{1535DF83-71CF-4D44-8C88-24F00CDF0733}" type="pres">
      <dgm:prSet presAssocID="{B8CC29B8-7899-48E8-93FE-F1DDBC1CE0AA}" presName="Parent2" presStyleLbl="revTx" presStyleIdx="0" presStyleCnt="0">
        <dgm:presLayoutVars>
          <dgm:chMax val="1"/>
          <dgm:chPref val="1"/>
          <dgm:bulletEnabled val="1"/>
        </dgm:presLayoutVars>
      </dgm:prSet>
      <dgm:spPr/>
      <dgm:t>
        <a:bodyPr/>
        <a:lstStyle/>
        <a:p>
          <a:endParaRPr lang="en-US"/>
        </a:p>
      </dgm:t>
    </dgm:pt>
    <dgm:pt modelId="{1ADA7BB8-EB12-4EBD-909C-0A9A55A225CC}" type="pres">
      <dgm:prSet presAssocID="{45C9CE63-25D6-443D-8455-AA5B654E1914}" presName="Accent1" presStyleCnt="0"/>
      <dgm:spPr/>
    </dgm:pt>
    <dgm:pt modelId="{ADCB467D-03B1-4907-8EB2-2745A38341F9}" type="pres">
      <dgm:prSet presAssocID="{45C9CE63-25D6-443D-8455-AA5B654E1914}" presName="Accent" presStyleLbl="node1" presStyleIdx="2" presStyleCnt="3"/>
      <dgm:spPr/>
    </dgm:pt>
    <dgm:pt modelId="{E67A5D45-203E-42A4-8CF6-92ABDF40AC7D}" type="pres">
      <dgm:prSet presAssocID="{45C9CE63-25D6-443D-8455-AA5B654E1914}" presName="ParentBackground1" presStyleCnt="0"/>
      <dgm:spPr/>
    </dgm:pt>
    <dgm:pt modelId="{BF2B1A16-C2DD-4880-828D-8E4E5312CEE4}" type="pres">
      <dgm:prSet presAssocID="{45C9CE63-25D6-443D-8455-AA5B654E1914}" presName="ParentBackground" presStyleLbl="fgAcc1" presStyleIdx="2" presStyleCnt="3"/>
      <dgm:spPr/>
      <dgm:t>
        <a:bodyPr/>
        <a:lstStyle/>
        <a:p>
          <a:endParaRPr lang="en-US"/>
        </a:p>
      </dgm:t>
    </dgm:pt>
    <dgm:pt modelId="{378B951B-5E7A-466B-8FF1-13C1896EC1C5}" type="pres">
      <dgm:prSet presAssocID="{45C9CE63-25D6-443D-8455-AA5B654E1914}" presName="Parent1" presStyleLbl="revTx" presStyleIdx="0" presStyleCnt="0">
        <dgm:presLayoutVars>
          <dgm:chMax val="1"/>
          <dgm:chPref val="1"/>
          <dgm:bulletEnabled val="1"/>
        </dgm:presLayoutVars>
      </dgm:prSet>
      <dgm:spPr/>
      <dgm:t>
        <a:bodyPr/>
        <a:lstStyle/>
        <a:p>
          <a:endParaRPr lang="en-US"/>
        </a:p>
      </dgm:t>
    </dgm:pt>
  </dgm:ptLst>
  <dgm:cxnLst>
    <dgm:cxn modelId="{49265B14-E505-436E-8E86-4CEC00F0F750}" srcId="{F63CE60B-3B1B-4577-A5DA-A1897CE3A781}" destId="{B8CC29B8-7899-48E8-93FE-F1DDBC1CE0AA}" srcOrd="1" destOrd="0" parTransId="{3F7BB9F0-2704-469B-8FC2-F2825484935C}" sibTransId="{5A19B508-455F-423C-9A68-75D1A2248EE2}"/>
    <dgm:cxn modelId="{5888AA28-E977-4438-BF8A-A55AC49AB5B5}" type="presOf" srcId="{B8CC29B8-7899-48E8-93FE-F1DDBC1CE0AA}" destId="{2B5F220F-FD9C-4B0B-9407-89B05579E887}" srcOrd="0" destOrd="0" presId="urn:microsoft.com/office/officeart/2011/layout/CircleProcess"/>
    <dgm:cxn modelId="{BF345250-5106-47E0-B493-B42FCD042F04}" type="presOf" srcId="{B8CC29B8-7899-48E8-93FE-F1DDBC1CE0AA}" destId="{1535DF83-71CF-4D44-8C88-24F00CDF0733}" srcOrd="1" destOrd="0" presId="urn:microsoft.com/office/officeart/2011/layout/CircleProcess"/>
    <dgm:cxn modelId="{6F777C74-0BA8-4EC5-954D-6996847E3FCC}" type="presOf" srcId="{F63CE60B-3B1B-4577-A5DA-A1897CE3A781}" destId="{B068CE72-4BC6-4FC2-89CD-617CE257BF2C}" srcOrd="0" destOrd="0" presId="urn:microsoft.com/office/officeart/2011/layout/CircleProcess"/>
    <dgm:cxn modelId="{C7D75361-8FBF-4D42-AABF-41F85CE97075}" type="presOf" srcId="{FF490AA0-0978-4F1A-9171-265E12746BD4}" destId="{D2894DF8-6DC8-420B-8711-77EEBAB19712}" srcOrd="0" destOrd="0" presId="urn:microsoft.com/office/officeart/2011/layout/CircleProcess"/>
    <dgm:cxn modelId="{4EE353CB-3D06-4F44-922D-C0D4AF89A0A6}" type="presOf" srcId="{FF490AA0-0978-4F1A-9171-265E12746BD4}" destId="{245A6665-B6F1-4A02-86B7-6A3AABAD4D77}" srcOrd="1" destOrd="0" presId="urn:microsoft.com/office/officeart/2011/layout/CircleProcess"/>
    <dgm:cxn modelId="{3C3D8735-5600-49B7-AFBA-B2D04A8657B0}" srcId="{F63CE60B-3B1B-4577-A5DA-A1897CE3A781}" destId="{FF490AA0-0978-4F1A-9171-265E12746BD4}" srcOrd="2" destOrd="0" parTransId="{244DB538-3599-4B7B-BB70-527A721F8C23}" sibTransId="{3CD82D33-EF95-4D3B-8F5B-604E71F1D468}"/>
    <dgm:cxn modelId="{D480F492-3382-465E-9FE6-88F268C9F166}" srcId="{F63CE60B-3B1B-4577-A5DA-A1897CE3A781}" destId="{45C9CE63-25D6-443D-8455-AA5B654E1914}" srcOrd="0" destOrd="0" parTransId="{36362A02-0297-4394-99D4-399BDD90BC0C}" sibTransId="{9E83A4F9-EE93-48B2-9679-DAAD250E2B48}"/>
    <dgm:cxn modelId="{4FEC0E55-2299-490E-BD3F-6A6D1C655959}" type="presOf" srcId="{45C9CE63-25D6-443D-8455-AA5B654E1914}" destId="{378B951B-5E7A-466B-8FF1-13C1896EC1C5}" srcOrd="1" destOrd="0" presId="urn:microsoft.com/office/officeart/2011/layout/CircleProcess"/>
    <dgm:cxn modelId="{0484E44A-4F21-401F-9534-F0AD69CFA15D}" type="presOf" srcId="{45C9CE63-25D6-443D-8455-AA5B654E1914}" destId="{BF2B1A16-C2DD-4880-828D-8E4E5312CEE4}" srcOrd="0" destOrd="0" presId="urn:microsoft.com/office/officeart/2011/layout/CircleProcess"/>
    <dgm:cxn modelId="{2BD5D6D2-D82F-46A4-8EDA-68DC73FCDE03}" type="presParOf" srcId="{B068CE72-4BC6-4FC2-89CD-617CE257BF2C}" destId="{DFA75AA9-9178-49E4-9325-1C988EA359F7}" srcOrd="0" destOrd="0" presId="urn:microsoft.com/office/officeart/2011/layout/CircleProcess"/>
    <dgm:cxn modelId="{37DE1E71-1C72-49C0-AA92-66351A5D7D46}" type="presParOf" srcId="{DFA75AA9-9178-49E4-9325-1C988EA359F7}" destId="{04DA3958-6DC8-48CC-8784-04E8D9CD898F}" srcOrd="0" destOrd="0" presId="urn:microsoft.com/office/officeart/2011/layout/CircleProcess"/>
    <dgm:cxn modelId="{04E5E8CE-FBDA-4B8C-9E9C-91B2CB9229F3}" type="presParOf" srcId="{B068CE72-4BC6-4FC2-89CD-617CE257BF2C}" destId="{F108A2C2-A679-4EE0-874D-CDD4339D3D74}" srcOrd="1" destOrd="0" presId="urn:microsoft.com/office/officeart/2011/layout/CircleProcess"/>
    <dgm:cxn modelId="{E4AE6542-2523-4DFB-8340-202391A082CE}" type="presParOf" srcId="{F108A2C2-A679-4EE0-874D-CDD4339D3D74}" destId="{D2894DF8-6DC8-420B-8711-77EEBAB19712}" srcOrd="0" destOrd="0" presId="urn:microsoft.com/office/officeart/2011/layout/CircleProcess"/>
    <dgm:cxn modelId="{8E351286-D29E-422E-B7C7-9309AB87346D}" type="presParOf" srcId="{B068CE72-4BC6-4FC2-89CD-617CE257BF2C}" destId="{245A6665-B6F1-4A02-86B7-6A3AABAD4D77}" srcOrd="2" destOrd="0" presId="urn:microsoft.com/office/officeart/2011/layout/CircleProcess"/>
    <dgm:cxn modelId="{081BB222-46DC-4B2A-ABE2-9C5064530B4C}" type="presParOf" srcId="{B068CE72-4BC6-4FC2-89CD-617CE257BF2C}" destId="{3D38974B-566F-41D8-95C4-451B1AD40DD5}" srcOrd="3" destOrd="0" presId="urn:microsoft.com/office/officeart/2011/layout/CircleProcess"/>
    <dgm:cxn modelId="{9AD4189F-2E16-4D0C-86BA-E658460805A0}" type="presParOf" srcId="{3D38974B-566F-41D8-95C4-451B1AD40DD5}" destId="{8FDF5A98-4CDC-4C8B-BB91-E3D52E1C8519}" srcOrd="0" destOrd="0" presId="urn:microsoft.com/office/officeart/2011/layout/CircleProcess"/>
    <dgm:cxn modelId="{64067DD7-17AC-4D44-BA11-A80AC0B26C30}" type="presParOf" srcId="{B068CE72-4BC6-4FC2-89CD-617CE257BF2C}" destId="{7FC1FF64-A1F8-4FBE-9D2B-D26EEAFDC1B7}" srcOrd="4" destOrd="0" presId="urn:microsoft.com/office/officeart/2011/layout/CircleProcess"/>
    <dgm:cxn modelId="{8ED25A19-3F89-421C-9B42-A89C5417E01E}" type="presParOf" srcId="{7FC1FF64-A1F8-4FBE-9D2B-D26EEAFDC1B7}" destId="{2B5F220F-FD9C-4B0B-9407-89B05579E887}" srcOrd="0" destOrd="0" presId="urn:microsoft.com/office/officeart/2011/layout/CircleProcess"/>
    <dgm:cxn modelId="{9BAEA6DF-A9D0-481D-9471-57F2C9998C2A}" type="presParOf" srcId="{B068CE72-4BC6-4FC2-89CD-617CE257BF2C}" destId="{1535DF83-71CF-4D44-8C88-24F00CDF0733}" srcOrd="5" destOrd="0" presId="urn:microsoft.com/office/officeart/2011/layout/CircleProcess"/>
    <dgm:cxn modelId="{DA1BDC44-E9AB-44D0-89E3-A8DDF4A9590A}" type="presParOf" srcId="{B068CE72-4BC6-4FC2-89CD-617CE257BF2C}" destId="{1ADA7BB8-EB12-4EBD-909C-0A9A55A225CC}" srcOrd="6" destOrd="0" presId="urn:microsoft.com/office/officeart/2011/layout/CircleProcess"/>
    <dgm:cxn modelId="{41450A79-9BAA-47CF-9EBC-71BB337F1ECD}" type="presParOf" srcId="{1ADA7BB8-EB12-4EBD-909C-0A9A55A225CC}" destId="{ADCB467D-03B1-4907-8EB2-2745A38341F9}" srcOrd="0" destOrd="0" presId="urn:microsoft.com/office/officeart/2011/layout/CircleProcess"/>
    <dgm:cxn modelId="{6215B265-0087-4624-B284-E2523BC3F2C6}" type="presParOf" srcId="{B068CE72-4BC6-4FC2-89CD-617CE257BF2C}" destId="{E67A5D45-203E-42A4-8CF6-92ABDF40AC7D}" srcOrd="7" destOrd="0" presId="urn:microsoft.com/office/officeart/2011/layout/CircleProcess"/>
    <dgm:cxn modelId="{60E57650-5501-4A12-B99B-4D47AE4444AB}" type="presParOf" srcId="{E67A5D45-203E-42A4-8CF6-92ABDF40AC7D}" destId="{BF2B1A16-C2DD-4880-828D-8E4E5312CEE4}" srcOrd="0" destOrd="0" presId="urn:microsoft.com/office/officeart/2011/layout/CircleProcess"/>
    <dgm:cxn modelId="{044F942C-CE6D-44C9-A07A-75584021C679}" type="presParOf" srcId="{B068CE72-4BC6-4FC2-89CD-617CE257BF2C}" destId="{378B951B-5E7A-466B-8FF1-13C1896EC1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DB599-A20A-41CF-80C6-87ABDF22071A}">
      <dsp:nvSpPr>
        <dsp:cNvPr id="0" name=""/>
        <dsp:cNvSpPr/>
      </dsp:nvSpPr>
      <dsp:spPr>
        <a:xfrm>
          <a:off x="1725445" y="393374"/>
          <a:ext cx="1042248" cy="1042233"/>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4BB682-0351-4D36-A27F-DE21C466F681}">
      <dsp:nvSpPr>
        <dsp:cNvPr id="0" name=""/>
        <dsp:cNvSpPr/>
      </dsp:nvSpPr>
      <dsp:spPr>
        <a:xfrm>
          <a:off x="1760171" y="428122"/>
          <a:ext cx="972564" cy="972738"/>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Thesis Statement</a:t>
          </a:r>
          <a:endParaRPr lang="en-US" sz="1100" kern="1200" dirty="0"/>
        </a:p>
      </dsp:txBody>
      <dsp:txXfrm>
        <a:off x="1899308" y="567110"/>
        <a:ext cx="694754" cy="694761"/>
      </dsp:txXfrm>
    </dsp:sp>
    <dsp:sp modelId="{ADCB467D-03B1-4907-8EB2-2745A38341F9}">
      <dsp:nvSpPr>
        <dsp:cNvPr id="0" name=""/>
        <dsp:cNvSpPr/>
      </dsp:nvSpPr>
      <dsp:spPr>
        <a:xfrm rot="2700000">
          <a:off x="648569" y="393258"/>
          <a:ext cx="1042282" cy="1042282"/>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83429" y="428122"/>
          <a:ext cx="972564" cy="972738"/>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Analyze the Text</a:t>
          </a:r>
          <a:endParaRPr lang="en-US" sz="1000" kern="1200" dirty="0"/>
        </a:p>
      </dsp:txBody>
      <dsp:txXfrm>
        <a:off x="822333" y="567110"/>
        <a:ext cx="694754" cy="6947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Analyze the Text</a:t>
          </a:r>
          <a:endParaRPr lang="en-US" sz="800" kern="1200" dirty="0"/>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solidFill>
          <a:schemeClr val="accent5">
            <a:lumMod val="7500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Unpack the Prompt</a:t>
          </a:r>
          <a:endParaRPr lang="en-US" sz="800" kern="1200" dirty="0">
            <a:solidFill>
              <a:schemeClr val="bg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Analyze the Text</a:t>
          </a:r>
          <a:endParaRPr lang="en-US" sz="800" kern="1200" dirty="0"/>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solidFill>
          <a:schemeClr val="accent5">
            <a:lumMod val="7500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Unpack the Prompt</a:t>
          </a:r>
          <a:endParaRPr lang="en-US" sz="800" kern="1200" dirty="0">
            <a:solidFill>
              <a:schemeClr val="bg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Analyze the Text</a:t>
          </a:r>
          <a:endParaRPr lang="en-US" sz="800" kern="1200" dirty="0"/>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solidFill>
          <a:schemeClr val="accent5">
            <a:lumMod val="7500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Unpack the Prompt</a:t>
          </a:r>
          <a:endParaRPr lang="en-US" sz="800" kern="1200" dirty="0">
            <a:solidFill>
              <a:schemeClr val="bg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Analyze the Text</a:t>
          </a:r>
          <a:endParaRPr lang="en-US" sz="800" kern="1200" dirty="0"/>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solidFill>
          <a:schemeClr val="accent5">
            <a:lumMod val="7500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Unpack the Prompt</a:t>
          </a:r>
          <a:endParaRPr lang="en-US" sz="800" kern="1200" dirty="0">
            <a:solidFill>
              <a:schemeClr val="bg1"/>
            </a:solidFill>
          </a:endParaRPr>
        </a:p>
      </dsp:txBody>
      <dsp:txXfrm>
        <a:off x="1666627" y="472592"/>
        <a:ext cx="578911" cy="578967"/>
      </dsp:txXfrm>
    </dsp:sp>
    <dsp:sp modelId="{ADCB467D-03B1-4907-8EB2-2745A38341F9}">
      <dsp:nvSpPr>
        <dsp:cNvPr id="0" name=""/>
        <dsp:cNvSpPr/>
      </dsp:nvSpPr>
      <dsp:spPr>
        <a:xfrm rot="2700000">
          <a:off x="625463" y="402108"/>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Analyze the Text</a:t>
          </a:r>
          <a:endParaRPr lang="en-US" sz="800" kern="1200" dirty="0"/>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solidFill>
          <a:schemeClr val="accent5">
            <a:lumMod val="7500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Unpack the Prompt</a:t>
          </a:r>
          <a:endParaRPr lang="en-US" sz="800" kern="1200" dirty="0">
            <a:solidFill>
              <a:schemeClr val="bg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Analyze the Text</a:t>
          </a:r>
          <a:endParaRPr lang="en-US" sz="800" kern="1200" dirty="0"/>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solidFill>
          <a:schemeClr val="accent5">
            <a:lumMod val="7500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Unpack the Prompt</a:t>
          </a:r>
          <a:endParaRPr lang="en-US" sz="800" kern="1200" dirty="0">
            <a:solidFill>
              <a:schemeClr val="bg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Analyze the Text</a:t>
          </a:r>
          <a:endParaRPr lang="en-US" sz="800" kern="1200" dirty="0"/>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solidFill>
          <a:schemeClr val="accent5">
            <a:lumMod val="7500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Unpack the Prompt</a:t>
          </a:r>
          <a:endParaRPr lang="en-US" sz="800" kern="1200" dirty="0">
            <a:solidFill>
              <a:schemeClr val="bg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Analyze the Text</a:t>
          </a:r>
          <a:endParaRPr lang="en-US" sz="800" kern="1200" dirty="0"/>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solidFill>
          <a:schemeClr val="accent5">
            <a:lumMod val="7500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Unpack the Prompt</a:t>
          </a:r>
          <a:endParaRPr lang="en-US" sz="800" kern="1200" dirty="0">
            <a:solidFill>
              <a:schemeClr val="bg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4218889" y="1111814"/>
          <a:ext cx="1840353" cy="1840694"/>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4279994" y="1173181"/>
          <a:ext cx="1718142" cy="1717959"/>
        </a:xfrm>
        <a:prstGeom prst="ellipse">
          <a:avLst/>
        </a:prstGeom>
        <a:solidFill>
          <a:schemeClr val="accent5">
            <a:lumMod val="75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rPr>
            <a:t>Analyze the Text</a:t>
          </a:r>
          <a:endParaRPr lang="en-US" sz="1700" kern="1200" dirty="0">
            <a:solidFill>
              <a:schemeClr val="bg1"/>
            </a:solidFill>
          </a:endParaRPr>
        </a:p>
      </dsp:txBody>
      <dsp:txXfrm>
        <a:off x="4525614" y="1418650"/>
        <a:ext cx="1226902" cy="1227021"/>
      </dsp:txXfrm>
    </dsp:sp>
    <dsp:sp modelId="{8FDF5A98-4CDC-4C8B-BB91-E3D52E1C8519}">
      <dsp:nvSpPr>
        <dsp:cNvPr id="0" name=""/>
        <dsp:cNvSpPr/>
      </dsp:nvSpPr>
      <dsp:spPr>
        <a:xfrm rot="2700000">
          <a:off x="2319047" y="1114039"/>
          <a:ext cx="1835921" cy="1835921"/>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2377936" y="1173181"/>
          <a:ext cx="1718142" cy="1717959"/>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Unpack the Prompt</a:t>
          </a:r>
          <a:endParaRPr lang="en-US" sz="1700" kern="1200" dirty="0">
            <a:solidFill>
              <a:schemeClr val="tx1"/>
            </a:solidFill>
          </a:endParaRPr>
        </a:p>
      </dsp:txBody>
      <dsp:txXfrm>
        <a:off x="2623556" y="1418650"/>
        <a:ext cx="1226902" cy="1227021"/>
      </dsp:txXfrm>
    </dsp:sp>
    <dsp:sp modelId="{ADCB467D-03B1-4907-8EB2-2745A38341F9}">
      <dsp:nvSpPr>
        <dsp:cNvPr id="0" name=""/>
        <dsp:cNvSpPr/>
      </dsp:nvSpPr>
      <dsp:spPr>
        <a:xfrm rot="2700000">
          <a:off x="416988" y="1114039"/>
          <a:ext cx="1835921" cy="1835921"/>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475877" y="1173181"/>
          <a:ext cx="1718142" cy="1717959"/>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Introduction</a:t>
          </a:r>
          <a:endParaRPr lang="en-US" sz="1700" kern="1200" dirty="0">
            <a:solidFill>
              <a:schemeClr val="tx1"/>
            </a:solidFill>
          </a:endParaRPr>
        </a:p>
      </dsp:txBody>
      <dsp:txXfrm>
        <a:off x="721498" y="1418650"/>
        <a:ext cx="1226902" cy="122702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DB599-A20A-41CF-80C6-87ABDF22071A}">
      <dsp:nvSpPr>
        <dsp:cNvPr id="0" name=""/>
        <dsp:cNvSpPr/>
      </dsp:nvSpPr>
      <dsp:spPr>
        <a:xfrm>
          <a:off x="1725445" y="393374"/>
          <a:ext cx="1042248" cy="1042233"/>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4BB682-0351-4D36-A27F-DE21C466F681}">
      <dsp:nvSpPr>
        <dsp:cNvPr id="0" name=""/>
        <dsp:cNvSpPr/>
      </dsp:nvSpPr>
      <dsp:spPr>
        <a:xfrm>
          <a:off x="1760171" y="428122"/>
          <a:ext cx="972564" cy="972738"/>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Thesis Statement</a:t>
          </a:r>
          <a:endParaRPr lang="en-US" sz="1100" kern="1200" dirty="0"/>
        </a:p>
      </dsp:txBody>
      <dsp:txXfrm>
        <a:off x="1899308" y="567110"/>
        <a:ext cx="694754" cy="694761"/>
      </dsp:txXfrm>
    </dsp:sp>
    <dsp:sp modelId="{ADCB467D-03B1-4907-8EB2-2745A38341F9}">
      <dsp:nvSpPr>
        <dsp:cNvPr id="0" name=""/>
        <dsp:cNvSpPr/>
      </dsp:nvSpPr>
      <dsp:spPr>
        <a:xfrm rot="2700000">
          <a:off x="648569" y="393258"/>
          <a:ext cx="1042282" cy="1042282"/>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83429" y="428122"/>
          <a:ext cx="972564" cy="972738"/>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Unpack the Prompt</a:t>
          </a:r>
          <a:endParaRPr lang="en-US" sz="1000" kern="1200" dirty="0"/>
        </a:p>
      </dsp:txBody>
      <dsp:txXfrm>
        <a:off x="822333" y="567110"/>
        <a:ext cx="694754" cy="69476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DB599-A20A-41CF-80C6-87ABDF22071A}">
      <dsp:nvSpPr>
        <dsp:cNvPr id="0" name=""/>
        <dsp:cNvSpPr/>
      </dsp:nvSpPr>
      <dsp:spPr>
        <a:xfrm>
          <a:off x="1725445" y="393374"/>
          <a:ext cx="1042248" cy="1042233"/>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4BB682-0351-4D36-A27F-DE21C466F681}">
      <dsp:nvSpPr>
        <dsp:cNvPr id="0" name=""/>
        <dsp:cNvSpPr/>
      </dsp:nvSpPr>
      <dsp:spPr>
        <a:xfrm>
          <a:off x="1760171" y="428122"/>
          <a:ext cx="972564" cy="972738"/>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Thesis Statement</a:t>
          </a:r>
          <a:endParaRPr lang="en-US" sz="1100" kern="1200" dirty="0"/>
        </a:p>
      </dsp:txBody>
      <dsp:txXfrm>
        <a:off x="1899308" y="567110"/>
        <a:ext cx="694754" cy="694761"/>
      </dsp:txXfrm>
    </dsp:sp>
    <dsp:sp modelId="{ADCB467D-03B1-4907-8EB2-2745A38341F9}">
      <dsp:nvSpPr>
        <dsp:cNvPr id="0" name=""/>
        <dsp:cNvSpPr/>
      </dsp:nvSpPr>
      <dsp:spPr>
        <a:xfrm rot="2700000">
          <a:off x="646860" y="393258"/>
          <a:ext cx="1042282" cy="1042282"/>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83429" y="428122"/>
          <a:ext cx="972564" cy="972738"/>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Introduction</a:t>
          </a:r>
          <a:endParaRPr lang="en-US" sz="1000" kern="1200" dirty="0"/>
        </a:p>
      </dsp:txBody>
      <dsp:txXfrm>
        <a:off x="822333" y="567110"/>
        <a:ext cx="694754" cy="69476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4218889" y="1111814"/>
          <a:ext cx="1840353" cy="1840694"/>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4279994" y="1173181"/>
          <a:ext cx="1718142" cy="1717959"/>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Analyze the Text</a:t>
          </a:r>
          <a:endParaRPr lang="en-US" sz="1700" kern="1200" dirty="0"/>
        </a:p>
      </dsp:txBody>
      <dsp:txXfrm>
        <a:off x="4525614" y="1418650"/>
        <a:ext cx="1226902" cy="1227021"/>
      </dsp:txXfrm>
    </dsp:sp>
    <dsp:sp modelId="{8FDF5A98-4CDC-4C8B-BB91-E3D52E1C8519}">
      <dsp:nvSpPr>
        <dsp:cNvPr id="0" name=""/>
        <dsp:cNvSpPr/>
      </dsp:nvSpPr>
      <dsp:spPr>
        <a:xfrm rot="2700000">
          <a:off x="2319047" y="1114039"/>
          <a:ext cx="1835921" cy="1835921"/>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2377936" y="1173181"/>
          <a:ext cx="1718142" cy="1717959"/>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Unpack the Prompt</a:t>
          </a:r>
          <a:endParaRPr lang="en-US" sz="1700" kern="1200" dirty="0"/>
        </a:p>
      </dsp:txBody>
      <dsp:txXfrm>
        <a:off x="2623556" y="1418650"/>
        <a:ext cx="1226902" cy="1227021"/>
      </dsp:txXfrm>
    </dsp:sp>
    <dsp:sp modelId="{ADCB467D-03B1-4907-8EB2-2745A38341F9}">
      <dsp:nvSpPr>
        <dsp:cNvPr id="0" name=""/>
        <dsp:cNvSpPr/>
      </dsp:nvSpPr>
      <dsp:spPr>
        <a:xfrm rot="2700000">
          <a:off x="416988" y="1114039"/>
          <a:ext cx="1835921" cy="1835921"/>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475877" y="1173181"/>
          <a:ext cx="1718142" cy="1717959"/>
        </a:xfrm>
        <a:prstGeom prst="ellipse">
          <a:avLst/>
        </a:prstGeom>
        <a:solidFill>
          <a:schemeClr val="accent5">
            <a:lumMod val="7500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rPr>
            <a:t>Introduction</a:t>
          </a:r>
          <a:endParaRPr lang="en-US" sz="1700" kern="1200" dirty="0">
            <a:solidFill>
              <a:schemeClr val="bg1"/>
            </a:solidFill>
          </a:endParaRPr>
        </a:p>
      </dsp:txBody>
      <dsp:txXfrm>
        <a:off x="721498" y="1418650"/>
        <a:ext cx="1226902" cy="122702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Analyze the Text</a:t>
          </a:r>
          <a:endParaRPr lang="en-US" sz="800" kern="1200" dirty="0"/>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Unpack the Prompt</a:t>
          </a:r>
          <a:endParaRPr lang="en-US" sz="800" kern="1200" dirty="0"/>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solidFill>
          <a:schemeClr val="accent5">
            <a:lumMod val="7500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Introduction</a:t>
          </a:r>
          <a:endParaRPr lang="en-US" sz="800" kern="1200" dirty="0">
            <a:solidFill>
              <a:schemeClr val="bg1"/>
            </a:solidFill>
          </a:endParaRPr>
        </a:p>
      </dsp:txBody>
      <dsp:txXfrm>
        <a:off x="769145" y="472592"/>
        <a:ext cx="578911" cy="578967"/>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accent5">
            <a:lumMod val="75000"/>
            <a:alpha val="9000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Analyze the Text</a:t>
          </a:r>
          <a:endParaRPr lang="en-US" sz="800" kern="1200" dirty="0">
            <a:solidFill>
              <a:schemeClr val="bg1"/>
            </a:solidFill>
          </a:endParaRPr>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no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Unpack the Prompt</a:t>
          </a:r>
          <a:endParaRPr lang="en-US" sz="800" kern="1200" dirty="0">
            <a:solidFill>
              <a:schemeClr val="tx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Analyze the Text</a:t>
          </a:r>
          <a:endParaRPr lang="en-US" sz="800" kern="1200" dirty="0"/>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Unpack the Prompt</a:t>
          </a:r>
          <a:endParaRPr lang="en-US" sz="800" kern="1200" dirty="0"/>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solidFill>
          <a:schemeClr val="accent5">
            <a:lumMod val="7500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Introduction</a:t>
          </a:r>
          <a:endParaRPr lang="en-US" sz="800" kern="1200" dirty="0">
            <a:solidFill>
              <a:schemeClr val="bg1"/>
            </a:solidFill>
          </a:endParaRPr>
        </a:p>
      </dsp:txBody>
      <dsp:txXfrm>
        <a:off x="769145" y="472592"/>
        <a:ext cx="578911" cy="5789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Analyze the Text</a:t>
          </a:r>
          <a:endParaRPr lang="en-US" sz="800" kern="1200" dirty="0"/>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Unpack the Prompt</a:t>
          </a:r>
          <a:endParaRPr lang="en-US" sz="800" kern="1200" dirty="0"/>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solidFill>
          <a:schemeClr val="accent5">
            <a:lumMod val="7500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Introduction</a:t>
          </a:r>
          <a:endParaRPr lang="en-US" sz="800" kern="1200" dirty="0">
            <a:solidFill>
              <a:schemeClr val="bg1"/>
            </a:solidFill>
          </a:endParaRPr>
        </a:p>
      </dsp:txBody>
      <dsp:txXfrm>
        <a:off x="769145" y="472592"/>
        <a:ext cx="578911" cy="5789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4218889" y="1111814"/>
          <a:ext cx="1840353" cy="1840694"/>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4279994" y="1173181"/>
          <a:ext cx="1718142" cy="1717959"/>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Analyze the Text</a:t>
          </a:r>
          <a:endParaRPr lang="en-US" sz="1700" kern="1200" dirty="0"/>
        </a:p>
      </dsp:txBody>
      <dsp:txXfrm>
        <a:off x="4525614" y="1418650"/>
        <a:ext cx="1226902" cy="1227021"/>
      </dsp:txXfrm>
    </dsp:sp>
    <dsp:sp modelId="{8FDF5A98-4CDC-4C8B-BB91-E3D52E1C8519}">
      <dsp:nvSpPr>
        <dsp:cNvPr id="0" name=""/>
        <dsp:cNvSpPr/>
      </dsp:nvSpPr>
      <dsp:spPr>
        <a:xfrm rot="2700000">
          <a:off x="2319047" y="1114039"/>
          <a:ext cx="1835921" cy="1835921"/>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2377936" y="1173181"/>
          <a:ext cx="1718142" cy="1717959"/>
        </a:xfrm>
        <a:prstGeom prst="ellipse">
          <a:avLst/>
        </a:prstGeom>
        <a:solidFill>
          <a:schemeClr val="accent5">
            <a:lumMod val="75000"/>
            <a:alpha val="9000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rPr>
            <a:t>Unpack the Prompt</a:t>
          </a:r>
          <a:endParaRPr lang="en-US" sz="1700" kern="1200" dirty="0">
            <a:solidFill>
              <a:schemeClr val="bg1"/>
            </a:solidFill>
          </a:endParaRPr>
        </a:p>
      </dsp:txBody>
      <dsp:txXfrm>
        <a:off x="2623556" y="1418650"/>
        <a:ext cx="1226902" cy="1227021"/>
      </dsp:txXfrm>
    </dsp:sp>
    <dsp:sp modelId="{ADCB467D-03B1-4907-8EB2-2745A38341F9}">
      <dsp:nvSpPr>
        <dsp:cNvPr id="0" name=""/>
        <dsp:cNvSpPr/>
      </dsp:nvSpPr>
      <dsp:spPr>
        <a:xfrm rot="2700000">
          <a:off x="416988" y="1114039"/>
          <a:ext cx="1835921" cy="1835921"/>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475877" y="1173181"/>
          <a:ext cx="1718142" cy="1717959"/>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Introduction</a:t>
          </a:r>
          <a:endParaRPr lang="en-US" sz="1700" kern="1200" dirty="0">
            <a:solidFill>
              <a:schemeClr val="tx1"/>
            </a:solidFill>
          </a:endParaRPr>
        </a:p>
      </dsp:txBody>
      <dsp:txXfrm>
        <a:off x="721498" y="1418650"/>
        <a:ext cx="1226902" cy="12270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A3958-6DC8-48CC-8784-04E8D9CD898F}">
      <dsp:nvSpPr>
        <dsp:cNvPr id="0" name=""/>
        <dsp:cNvSpPr/>
      </dsp:nvSpPr>
      <dsp:spPr>
        <a:xfrm>
          <a:off x="2419381" y="327812"/>
          <a:ext cx="868366" cy="868527"/>
        </a:xfrm>
        <a:prstGeom prst="ellipse">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94DF8-6DC8-420B-8711-77EEBAB19712}">
      <dsp:nvSpPr>
        <dsp:cNvPr id="0" name=""/>
        <dsp:cNvSpPr/>
      </dsp:nvSpPr>
      <dsp:spPr>
        <a:xfrm>
          <a:off x="2448213" y="356768"/>
          <a:ext cx="810701" cy="810615"/>
        </a:xfrm>
        <a:prstGeom prst="ellipse">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Analyze the Text</a:t>
          </a:r>
          <a:endParaRPr lang="en-US" sz="800" kern="1200" dirty="0"/>
        </a:p>
      </dsp:txBody>
      <dsp:txXfrm>
        <a:off x="2564109" y="472592"/>
        <a:ext cx="578911" cy="578967"/>
      </dsp:txXfrm>
    </dsp:sp>
    <dsp:sp modelId="{8FDF5A98-4CDC-4C8B-BB91-E3D52E1C8519}">
      <dsp:nvSpPr>
        <dsp:cNvPr id="0" name=""/>
        <dsp:cNvSpPr/>
      </dsp:nvSpPr>
      <dsp:spPr>
        <a:xfrm rot="2700000">
          <a:off x="1522945" y="328862"/>
          <a:ext cx="866275" cy="866275"/>
        </a:xfrm>
        <a:prstGeom prst="teardrop">
          <a:avLst>
            <a:gd name="adj" fmla="val 1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F220F-FD9C-4B0B-9407-89B05579E887}">
      <dsp:nvSpPr>
        <dsp:cNvPr id="0" name=""/>
        <dsp:cNvSpPr/>
      </dsp:nvSpPr>
      <dsp:spPr>
        <a:xfrm>
          <a:off x="1550731" y="356768"/>
          <a:ext cx="810701" cy="810615"/>
        </a:xfrm>
        <a:prstGeom prst="ellipse">
          <a:avLst/>
        </a:prstGeom>
        <a:solidFill>
          <a:schemeClr val="accent5">
            <a:lumMod val="7500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Unpack the Prompt</a:t>
          </a:r>
          <a:endParaRPr lang="en-US" sz="800" kern="1200" dirty="0">
            <a:solidFill>
              <a:schemeClr val="bg1"/>
            </a:solidFill>
          </a:endParaRPr>
        </a:p>
      </dsp:txBody>
      <dsp:txXfrm>
        <a:off x="1666627" y="472592"/>
        <a:ext cx="578911" cy="578967"/>
      </dsp:txXfrm>
    </dsp:sp>
    <dsp:sp modelId="{ADCB467D-03B1-4907-8EB2-2745A38341F9}">
      <dsp:nvSpPr>
        <dsp:cNvPr id="0" name=""/>
        <dsp:cNvSpPr/>
      </dsp:nvSpPr>
      <dsp:spPr>
        <a:xfrm rot="2700000">
          <a:off x="625463" y="328862"/>
          <a:ext cx="866275" cy="866275"/>
        </a:xfrm>
        <a:prstGeom prst="teardrop">
          <a:avLst>
            <a:gd name="adj" fmla="val 1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1A16-C2DD-4880-828D-8E4E5312CEE4}">
      <dsp:nvSpPr>
        <dsp:cNvPr id="0" name=""/>
        <dsp:cNvSpPr/>
      </dsp:nvSpPr>
      <dsp:spPr>
        <a:xfrm>
          <a:off x="653249" y="356768"/>
          <a:ext cx="810701" cy="810615"/>
        </a:xfrm>
        <a:prstGeom prst="ellipse">
          <a:avLst/>
        </a:prstGeom>
        <a:no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Introduction</a:t>
          </a:r>
          <a:endParaRPr lang="en-US" sz="800" kern="1200" dirty="0">
            <a:solidFill>
              <a:schemeClr val="tx1"/>
            </a:solidFill>
          </a:endParaRPr>
        </a:p>
      </dsp:txBody>
      <dsp:txXfrm>
        <a:off x="769145" y="472592"/>
        <a:ext cx="578911" cy="57896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dirty="0"/>
          </a:p>
          <a:p>
            <a:pPr marL="457200" lvl="1" indent="-88900">
              <a:spcBef>
                <a:spcPts val="0"/>
              </a:spcBef>
              <a:buClr>
                <a:srgbClr val="000000"/>
              </a:buClr>
              <a:buFont typeface="Courier New"/>
              <a:buChar char="o"/>
            </a:pPr>
            <a:endParaRPr dirty="0"/>
          </a:p>
          <a:p>
            <a:pPr marL="914400" lvl="2" indent="-88900">
              <a:spcBef>
                <a:spcPts val="0"/>
              </a:spcBef>
              <a:buClr>
                <a:srgbClr val="000000"/>
              </a:buClr>
              <a:buFont typeface="Wingdings"/>
              <a:buChar char="§"/>
            </a:pPr>
            <a:endParaRPr dirty="0"/>
          </a:p>
          <a:p>
            <a:pPr marL="1371600" lvl="3" indent="-88900">
              <a:spcBef>
                <a:spcPts val="0"/>
              </a:spcBef>
              <a:buClr>
                <a:srgbClr val="000000"/>
              </a:buClr>
              <a:buFont typeface="Arial"/>
              <a:buChar char="●"/>
            </a:pPr>
            <a:endParaRPr dirty="0"/>
          </a:p>
          <a:p>
            <a:pPr marL="1828800" lvl="4" indent="-88900">
              <a:spcBef>
                <a:spcPts val="0"/>
              </a:spcBef>
              <a:buClr>
                <a:srgbClr val="000000"/>
              </a:buClr>
              <a:buFont typeface="Courier New"/>
              <a:buChar char="o"/>
            </a:pPr>
            <a:endParaRPr dirty="0"/>
          </a:p>
          <a:p>
            <a:pPr marL="2286000" lvl="5" indent="-88900">
              <a:spcBef>
                <a:spcPts val="0"/>
              </a:spcBef>
              <a:buClr>
                <a:srgbClr val="000000"/>
              </a:buClr>
              <a:buFont typeface="Wingdings"/>
              <a:buChar char="§"/>
            </a:pPr>
            <a:endParaRPr dirty="0"/>
          </a:p>
          <a:p>
            <a:pPr marL="2743200" lvl="6" indent="-88900">
              <a:spcBef>
                <a:spcPts val="0"/>
              </a:spcBef>
              <a:buClr>
                <a:srgbClr val="000000"/>
              </a:buClr>
              <a:buFont typeface="Arial"/>
              <a:buChar char="●"/>
            </a:pPr>
            <a:endParaRPr dirty="0"/>
          </a:p>
          <a:p>
            <a:pPr marL="3200400" lvl="7" indent="-88900">
              <a:spcBef>
                <a:spcPts val="0"/>
              </a:spcBef>
              <a:buClr>
                <a:srgbClr val="000000"/>
              </a:buClr>
              <a:buFont typeface="Courier New"/>
              <a:buChar char="o"/>
            </a:pPr>
            <a:endParaRPr dirty="0"/>
          </a:p>
          <a:p>
            <a:pPr marL="3657600" lvl="8" indent="-88900">
              <a:spcBef>
                <a:spcPts val="0"/>
              </a:spcBef>
              <a:buClr>
                <a:srgbClr val="000000"/>
              </a:buClr>
              <a:buFont typeface="Wingdings"/>
              <a:buChar char="§"/>
            </a:pPr>
            <a:endParaRPr dirty="0"/>
          </a:p>
        </p:txBody>
      </p:sp>
    </p:spTree>
    <p:extLst>
      <p:ext uri="{BB962C8B-B14F-4D97-AF65-F5344CB8AC3E}">
        <p14:creationId xmlns:p14="http://schemas.microsoft.com/office/powerpoint/2010/main" val="18121674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64" name="Shape 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Tree>
    <p:extLst>
      <p:ext uri="{BB962C8B-B14F-4D97-AF65-F5344CB8AC3E}">
        <p14:creationId xmlns:p14="http://schemas.microsoft.com/office/powerpoint/2010/main" val="151561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133" name="Shape 133"/>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a:spcBef>
                <a:spcPts val="0"/>
              </a:spcBef>
              <a:buClr>
                <a:srgbClr val="000000"/>
              </a:buClr>
              <a:buFont typeface="Arial"/>
              <a:buNone/>
            </a:pPr>
            <a:endParaRPr dirty="0"/>
          </a:p>
        </p:txBody>
      </p:sp>
    </p:spTree>
    <p:extLst>
      <p:ext uri="{BB962C8B-B14F-4D97-AF65-F5344CB8AC3E}">
        <p14:creationId xmlns:p14="http://schemas.microsoft.com/office/powerpoint/2010/main" val="1354295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140" name="Shape 140"/>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a:spcBef>
                <a:spcPts val="0"/>
              </a:spcBef>
              <a:buClr>
                <a:srgbClr val="000000"/>
              </a:buClr>
              <a:buFont typeface="Arial"/>
              <a:buNone/>
            </a:pPr>
            <a:endParaRPr dirty="0"/>
          </a:p>
        </p:txBody>
      </p:sp>
    </p:spTree>
    <p:extLst>
      <p:ext uri="{BB962C8B-B14F-4D97-AF65-F5344CB8AC3E}">
        <p14:creationId xmlns:p14="http://schemas.microsoft.com/office/powerpoint/2010/main" val="3809885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147" name="Shape 147"/>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a:spcBef>
                <a:spcPts val="0"/>
              </a:spcBef>
              <a:buClr>
                <a:srgbClr val="000000"/>
              </a:buClr>
              <a:buFont typeface="Arial"/>
              <a:buNone/>
            </a:pPr>
            <a:endParaRPr dirty="0"/>
          </a:p>
        </p:txBody>
      </p:sp>
    </p:spTree>
    <p:extLst>
      <p:ext uri="{BB962C8B-B14F-4D97-AF65-F5344CB8AC3E}">
        <p14:creationId xmlns:p14="http://schemas.microsoft.com/office/powerpoint/2010/main" val="4079319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155" name="Shape 155"/>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a:spcBef>
                <a:spcPts val="0"/>
              </a:spcBef>
              <a:buClr>
                <a:srgbClr val="000000"/>
              </a:buClr>
              <a:buFont typeface="Arial"/>
              <a:buNone/>
            </a:pPr>
            <a:endParaRPr dirty="0"/>
          </a:p>
        </p:txBody>
      </p:sp>
    </p:spTree>
    <p:extLst>
      <p:ext uri="{BB962C8B-B14F-4D97-AF65-F5344CB8AC3E}">
        <p14:creationId xmlns:p14="http://schemas.microsoft.com/office/powerpoint/2010/main" val="1312743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3817521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3519738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3519738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1750675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01600" lvl="0" indent="0">
              <a:spcBef>
                <a:spcPts val="320"/>
              </a:spcBef>
              <a:buClr>
                <a:schemeClr val="dk1"/>
              </a:buClr>
              <a:buFont typeface="Arial"/>
              <a:buNone/>
            </a:pPr>
            <a:endParaRPr dirty="0"/>
          </a:p>
        </p:txBody>
      </p:sp>
      <p:sp>
        <p:nvSpPr>
          <p:cNvPr id="163" name="Shape 163"/>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a:spcBef>
                <a:spcPts val="0"/>
              </a:spcBef>
              <a:buClr>
                <a:srgbClr val="000000"/>
              </a:buClr>
              <a:buFont typeface="Arial"/>
              <a:buNone/>
            </a:pPr>
            <a:endParaRPr dirty="0"/>
          </a:p>
        </p:txBody>
      </p:sp>
    </p:spTree>
    <p:extLst>
      <p:ext uri="{BB962C8B-B14F-4D97-AF65-F5344CB8AC3E}">
        <p14:creationId xmlns:p14="http://schemas.microsoft.com/office/powerpoint/2010/main" val="1963073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172" name="Shape 172"/>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a:spcBef>
                <a:spcPts val="0"/>
              </a:spcBef>
              <a:buClr>
                <a:srgbClr val="000000"/>
              </a:buClr>
              <a:buFont typeface="Arial"/>
              <a:buNone/>
            </a:pPr>
            <a:endParaRPr dirty="0"/>
          </a:p>
        </p:txBody>
      </p:sp>
    </p:spTree>
    <p:extLst>
      <p:ext uri="{BB962C8B-B14F-4D97-AF65-F5344CB8AC3E}">
        <p14:creationId xmlns:p14="http://schemas.microsoft.com/office/powerpoint/2010/main" val="3030105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74" name="Shape 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Tree>
    <p:extLst>
      <p:ext uri="{BB962C8B-B14F-4D97-AF65-F5344CB8AC3E}">
        <p14:creationId xmlns:p14="http://schemas.microsoft.com/office/powerpoint/2010/main" val="170260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181" name="Shape 181"/>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a:spcBef>
                <a:spcPts val="0"/>
              </a:spcBef>
              <a:buClr>
                <a:srgbClr val="000000"/>
              </a:buClr>
              <a:buFont typeface="Arial"/>
              <a:buNone/>
            </a:pPr>
            <a:endParaRPr dirty="0"/>
          </a:p>
        </p:txBody>
      </p:sp>
    </p:spTree>
    <p:extLst>
      <p:ext uri="{BB962C8B-B14F-4D97-AF65-F5344CB8AC3E}">
        <p14:creationId xmlns:p14="http://schemas.microsoft.com/office/powerpoint/2010/main" val="2881078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188" name="Shape 188"/>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a:spcBef>
                <a:spcPts val="0"/>
              </a:spcBef>
              <a:buClr>
                <a:srgbClr val="000000"/>
              </a:buClr>
              <a:buFont typeface="Arial"/>
              <a:buNone/>
            </a:pPr>
            <a:endParaRPr dirty="0"/>
          </a:p>
        </p:txBody>
      </p:sp>
    </p:spTree>
    <p:extLst>
      <p:ext uri="{BB962C8B-B14F-4D97-AF65-F5344CB8AC3E}">
        <p14:creationId xmlns:p14="http://schemas.microsoft.com/office/powerpoint/2010/main" val="212709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188" name="Shape 188"/>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a:spcBef>
                <a:spcPts val="0"/>
              </a:spcBef>
              <a:buClr>
                <a:srgbClr val="000000"/>
              </a:buClr>
              <a:buFont typeface="Arial"/>
              <a:buNone/>
            </a:pPr>
            <a:endParaRPr dirty="0"/>
          </a:p>
        </p:txBody>
      </p:sp>
    </p:spTree>
    <p:extLst>
      <p:ext uri="{BB962C8B-B14F-4D97-AF65-F5344CB8AC3E}">
        <p14:creationId xmlns:p14="http://schemas.microsoft.com/office/powerpoint/2010/main" val="212709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196" name="Shape 196"/>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a:spcBef>
                <a:spcPts val="0"/>
              </a:spcBef>
              <a:buClr>
                <a:srgbClr val="000000"/>
              </a:buClr>
              <a:buFont typeface="Arial"/>
              <a:buNone/>
            </a:pPr>
            <a:endParaRPr dirty="0"/>
          </a:p>
        </p:txBody>
      </p:sp>
    </p:spTree>
    <p:extLst>
      <p:ext uri="{BB962C8B-B14F-4D97-AF65-F5344CB8AC3E}">
        <p14:creationId xmlns:p14="http://schemas.microsoft.com/office/powerpoint/2010/main" val="202074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05" name="Shape 205"/>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2772528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14" name="Shape 214"/>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1027136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23" name="Shape 223"/>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1106838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32" name="Shape 232"/>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3549097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40" name="Shape 240"/>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2722918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40" name="Shape 240"/>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272291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325369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40" name="Shape 240"/>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2722918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48" name="Shape 248"/>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3218105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48" name="Shape 248"/>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3218105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48" name="Shape 248"/>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3218105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56" name="Shape 256"/>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2646914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64" name="Shape 264"/>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838036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64" name="Shape 264"/>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838036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64" name="Shape 264"/>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838036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72" name="Shape 272"/>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827912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72" name="Shape 272"/>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827912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82" name="Shape 82"/>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a:spcBef>
                <a:spcPts val="0"/>
              </a:spcBef>
              <a:buClr>
                <a:srgbClr val="000000"/>
              </a:buClr>
              <a:buFont typeface="Arial"/>
              <a:buNone/>
            </a:pPr>
            <a:endParaRPr dirty="0"/>
          </a:p>
        </p:txBody>
      </p:sp>
    </p:spTree>
    <p:extLst>
      <p:ext uri="{BB962C8B-B14F-4D97-AF65-F5344CB8AC3E}">
        <p14:creationId xmlns:p14="http://schemas.microsoft.com/office/powerpoint/2010/main" val="2771479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72" name="Shape 272"/>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8279124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80" name="Shape 280"/>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33247138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80" name="Shape 280"/>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33247138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80" name="Shape 280"/>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None/>
            </a:pPr>
            <a:endParaRPr dirty="0"/>
          </a:p>
          <a:p>
            <a:pPr lvl="1" rtl="0">
              <a:spcBef>
                <a:spcPts val="0"/>
              </a:spcBef>
              <a:buNone/>
            </a:pPr>
            <a:endParaRPr dirty="0"/>
          </a:p>
          <a:p>
            <a:pPr lvl="2" rtl="0">
              <a:spcBef>
                <a:spcPts val="0"/>
              </a:spcBef>
              <a:buNone/>
            </a:pPr>
            <a:endParaRPr dirty="0"/>
          </a:p>
          <a:p>
            <a:pPr lvl="3" rtl="0">
              <a:spcBef>
                <a:spcPts val="0"/>
              </a:spcBef>
              <a:buNone/>
            </a:pPr>
            <a:endParaRPr dirty="0"/>
          </a:p>
          <a:p>
            <a:pPr lvl="4" rtl="0">
              <a:spcBef>
                <a:spcPts val="0"/>
              </a:spcBef>
              <a:buNone/>
            </a:pPr>
            <a:endParaRPr dirty="0"/>
          </a:p>
          <a:p>
            <a:pPr lvl="5" rtl="0">
              <a:spcBef>
                <a:spcPts val="0"/>
              </a:spcBef>
              <a:buNone/>
            </a:pPr>
            <a:endParaRPr dirty="0"/>
          </a:p>
          <a:p>
            <a:pPr lvl="6" rtl="0">
              <a:spcBef>
                <a:spcPts val="0"/>
              </a:spcBef>
              <a:buNone/>
            </a:pPr>
            <a:endParaRPr dirty="0"/>
          </a:p>
          <a:p>
            <a:pPr lvl="7" rtl="0">
              <a:spcBef>
                <a:spcPts val="0"/>
              </a:spcBef>
              <a:buNone/>
            </a:pPr>
            <a:endParaRPr dirty="0"/>
          </a:p>
          <a:p>
            <a:pPr lvl="8" rtl="0">
              <a:spcBef>
                <a:spcPts val="0"/>
              </a:spcBef>
              <a:buNone/>
            </a:pPr>
            <a:endParaRPr dirty="0"/>
          </a:p>
        </p:txBody>
      </p:sp>
    </p:spTree>
    <p:extLst>
      <p:ext uri="{BB962C8B-B14F-4D97-AF65-F5344CB8AC3E}">
        <p14:creationId xmlns:p14="http://schemas.microsoft.com/office/powerpoint/2010/main" val="33247138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88" name="Shape 288"/>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a:spcBef>
                <a:spcPts val="0"/>
              </a:spcBef>
              <a:buClr>
                <a:srgbClr val="000000"/>
              </a:buClr>
              <a:buFont typeface="Arial"/>
              <a:buNone/>
            </a:pPr>
            <a:endParaRPr dirty="0"/>
          </a:p>
        </p:txBody>
      </p:sp>
    </p:spTree>
    <p:extLst>
      <p:ext uri="{BB962C8B-B14F-4D97-AF65-F5344CB8AC3E}">
        <p14:creationId xmlns:p14="http://schemas.microsoft.com/office/powerpoint/2010/main" val="30079510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95" name="Shape 295"/>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rtl="0">
              <a:spcBef>
                <a:spcPts val="0"/>
              </a:spcBef>
              <a:buClr>
                <a:srgbClr val="000000"/>
              </a:buClr>
              <a:buFont typeface="Arial"/>
              <a:buNone/>
            </a:pPr>
            <a:endParaRPr dirty="0"/>
          </a:p>
        </p:txBody>
      </p:sp>
    </p:spTree>
    <p:extLst>
      <p:ext uri="{BB962C8B-B14F-4D97-AF65-F5344CB8AC3E}">
        <p14:creationId xmlns:p14="http://schemas.microsoft.com/office/powerpoint/2010/main" val="2380665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2" name="Shape 3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303" name="Shape 303"/>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rtl="0">
              <a:spcBef>
                <a:spcPts val="0"/>
              </a:spcBef>
              <a:buClr>
                <a:srgbClr val="000000"/>
              </a:buClr>
              <a:buFont typeface="Arial"/>
              <a:buNone/>
            </a:pPr>
            <a:endParaRPr dirty="0"/>
          </a:p>
        </p:txBody>
      </p:sp>
    </p:spTree>
    <p:extLst>
      <p:ext uri="{BB962C8B-B14F-4D97-AF65-F5344CB8AC3E}">
        <p14:creationId xmlns:p14="http://schemas.microsoft.com/office/powerpoint/2010/main" val="10966420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310" name="Shape 310"/>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rtl="0">
              <a:spcBef>
                <a:spcPts val="0"/>
              </a:spcBef>
              <a:buClr>
                <a:srgbClr val="000000"/>
              </a:buClr>
              <a:buFont typeface="Arial"/>
              <a:buNone/>
            </a:pPr>
            <a:endParaRPr dirty="0"/>
          </a:p>
        </p:txBody>
      </p:sp>
    </p:spTree>
    <p:extLst>
      <p:ext uri="{BB962C8B-B14F-4D97-AF65-F5344CB8AC3E}">
        <p14:creationId xmlns:p14="http://schemas.microsoft.com/office/powerpoint/2010/main" val="25289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318" name="Shape 318"/>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rtl="0">
              <a:spcBef>
                <a:spcPts val="0"/>
              </a:spcBef>
              <a:buClr>
                <a:srgbClr val="000000"/>
              </a:buClr>
              <a:buFont typeface="Arial"/>
              <a:buNone/>
            </a:pPr>
            <a:endParaRPr dirty="0"/>
          </a:p>
        </p:txBody>
      </p:sp>
    </p:spTree>
    <p:extLst>
      <p:ext uri="{BB962C8B-B14F-4D97-AF65-F5344CB8AC3E}">
        <p14:creationId xmlns:p14="http://schemas.microsoft.com/office/powerpoint/2010/main" val="32872346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325" name="Shape 325"/>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rtl="0">
              <a:spcBef>
                <a:spcPts val="0"/>
              </a:spcBef>
              <a:buClr>
                <a:srgbClr val="000000"/>
              </a:buClr>
              <a:buFont typeface="Arial"/>
              <a:buNone/>
            </a:pPr>
            <a:endParaRPr dirty="0"/>
          </a:p>
        </p:txBody>
      </p:sp>
    </p:spTree>
    <p:extLst>
      <p:ext uri="{BB962C8B-B14F-4D97-AF65-F5344CB8AC3E}">
        <p14:creationId xmlns:p14="http://schemas.microsoft.com/office/powerpoint/2010/main" val="1238628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111" name="Shape 111"/>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a:spcBef>
                <a:spcPts val="0"/>
              </a:spcBef>
              <a:buClr>
                <a:srgbClr val="000000"/>
              </a:buClr>
              <a:buFont typeface="Arial"/>
              <a:buNone/>
            </a:pPr>
            <a:endParaRPr dirty="0"/>
          </a:p>
        </p:txBody>
      </p:sp>
    </p:spTree>
    <p:extLst>
      <p:ext uri="{BB962C8B-B14F-4D97-AF65-F5344CB8AC3E}">
        <p14:creationId xmlns:p14="http://schemas.microsoft.com/office/powerpoint/2010/main" val="2929164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2376513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333" name="Shape 333"/>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a:spcBef>
                <a:spcPts val="0"/>
              </a:spcBef>
              <a:buClr>
                <a:srgbClr val="000000"/>
              </a:buClr>
              <a:buFont typeface="Arial"/>
              <a:buNone/>
            </a:pPr>
            <a:endParaRPr dirty="0"/>
          </a:p>
        </p:txBody>
      </p:sp>
    </p:spTree>
    <p:extLst>
      <p:ext uri="{BB962C8B-B14F-4D97-AF65-F5344CB8AC3E}">
        <p14:creationId xmlns:p14="http://schemas.microsoft.com/office/powerpoint/2010/main" val="42098681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32902343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400923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Tree>
    <p:extLst>
      <p:ext uri="{BB962C8B-B14F-4D97-AF65-F5344CB8AC3E}">
        <p14:creationId xmlns:p14="http://schemas.microsoft.com/office/powerpoint/2010/main" val="3791928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828800" lvl="4" indent="-88900">
              <a:spcBef>
                <a:spcPts val="0"/>
              </a:spcBef>
              <a:buClr>
                <a:srgbClr val="000000"/>
              </a:buClr>
              <a:buFont typeface="Courier New"/>
              <a:buChar char="o"/>
            </a:pPr>
            <a:endParaRPr lang="en-US" dirty="0" smtClean="0"/>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226662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118" name="Shape 118"/>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a:spcBef>
                <a:spcPts val="0"/>
              </a:spcBef>
              <a:buClr>
                <a:srgbClr val="000000"/>
              </a:buClr>
              <a:buFont typeface="Arial"/>
              <a:buNone/>
            </a:pPr>
            <a:endParaRPr dirty="0"/>
          </a:p>
        </p:txBody>
      </p:sp>
    </p:spTree>
    <p:extLst>
      <p:ext uri="{BB962C8B-B14F-4D97-AF65-F5344CB8AC3E}">
        <p14:creationId xmlns:p14="http://schemas.microsoft.com/office/powerpoint/2010/main" val="3248107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126" name="Shape 126"/>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dirty="0"/>
          </a:p>
          <a:p>
            <a:pPr lvl="1" rtl="0">
              <a:spcBef>
                <a:spcPts val="0"/>
              </a:spcBef>
              <a:buClr>
                <a:srgbClr val="000000"/>
              </a:buClr>
              <a:buFont typeface="Arial"/>
              <a:buNone/>
            </a:pPr>
            <a:endParaRPr dirty="0"/>
          </a:p>
          <a:p>
            <a:pPr lvl="2" rtl="0">
              <a:spcBef>
                <a:spcPts val="0"/>
              </a:spcBef>
              <a:buClr>
                <a:srgbClr val="000000"/>
              </a:buClr>
              <a:buFont typeface="Arial"/>
              <a:buNone/>
            </a:pPr>
            <a:endParaRPr dirty="0"/>
          </a:p>
          <a:p>
            <a:pPr lvl="3" rtl="0">
              <a:spcBef>
                <a:spcPts val="0"/>
              </a:spcBef>
              <a:buClr>
                <a:srgbClr val="000000"/>
              </a:buClr>
              <a:buFont typeface="Arial"/>
              <a:buNone/>
            </a:pPr>
            <a:endParaRPr dirty="0"/>
          </a:p>
          <a:p>
            <a:pPr lvl="4" rtl="0">
              <a:spcBef>
                <a:spcPts val="0"/>
              </a:spcBef>
              <a:buClr>
                <a:srgbClr val="000000"/>
              </a:buClr>
              <a:buFont typeface="Arial"/>
              <a:buNone/>
            </a:pPr>
            <a:endParaRPr dirty="0"/>
          </a:p>
          <a:p>
            <a:pPr lvl="5" rtl="0">
              <a:spcBef>
                <a:spcPts val="0"/>
              </a:spcBef>
              <a:buClr>
                <a:srgbClr val="000000"/>
              </a:buClr>
              <a:buFont typeface="Arial"/>
              <a:buNone/>
            </a:pPr>
            <a:endParaRPr dirty="0"/>
          </a:p>
          <a:p>
            <a:pPr lvl="6" rtl="0">
              <a:spcBef>
                <a:spcPts val="0"/>
              </a:spcBef>
              <a:buClr>
                <a:srgbClr val="000000"/>
              </a:buClr>
              <a:buFont typeface="Arial"/>
              <a:buNone/>
            </a:pPr>
            <a:endParaRPr dirty="0"/>
          </a:p>
          <a:p>
            <a:pPr lvl="7" rtl="0">
              <a:spcBef>
                <a:spcPts val="0"/>
              </a:spcBef>
              <a:buClr>
                <a:srgbClr val="000000"/>
              </a:buClr>
              <a:buFont typeface="Arial"/>
              <a:buNone/>
            </a:pPr>
            <a:endParaRPr dirty="0"/>
          </a:p>
          <a:p>
            <a:pPr lvl="8">
              <a:spcBef>
                <a:spcPts val="0"/>
              </a:spcBef>
              <a:buClr>
                <a:srgbClr val="000000"/>
              </a:buClr>
              <a:buFont typeface="Arial"/>
              <a:buNone/>
            </a:pPr>
            <a:endParaRPr dirty="0"/>
          </a:p>
        </p:txBody>
      </p:sp>
    </p:spTree>
    <p:extLst>
      <p:ext uri="{BB962C8B-B14F-4D97-AF65-F5344CB8AC3E}">
        <p14:creationId xmlns:p14="http://schemas.microsoft.com/office/powerpoint/2010/main" val="320736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 name="Shape 1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chemeClr val="dk1"/>
              </a:buClr>
              <a:buFont typeface="Arial"/>
              <a:buNone/>
              <a:defRPr/>
            </a:lvl1pPr>
            <a:lvl2pPr marL="457200" marR="0" indent="0" algn="ctr" rtl="0">
              <a:spcBef>
                <a:spcPts val="280"/>
              </a:spcBef>
              <a:buClr>
                <a:srgbClr val="888888"/>
              </a:buClr>
              <a:buFont typeface="Arial"/>
              <a:buNone/>
              <a:defRPr/>
            </a:lvl2pPr>
            <a:lvl3pPr marL="914400" marR="0" indent="0" algn="ctr" rtl="0">
              <a:spcBef>
                <a:spcPts val="240"/>
              </a:spcBef>
              <a:buClr>
                <a:srgbClr val="888888"/>
              </a:buClr>
              <a:buFont typeface="Arial"/>
              <a:buNone/>
              <a:defRPr/>
            </a:lvl3pPr>
            <a:lvl4pPr marL="1371600" marR="0" indent="0" algn="ctr" rtl="0">
              <a:spcBef>
                <a:spcPts val="240"/>
              </a:spcBef>
              <a:buClr>
                <a:srgbClr val="888888"/>
              </a:buClr>
              <a:buFont typeface="Arial"/>
              <a:buNone/>
              <a:defRPr/>
            </a:lvl4pPr>
            <a:lvl5pPr marL="1828800" marR="0" indent="0" algn="ctr" rtl="0">
              <a:spcBef>
                <a:spcPts val="24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9" name="Shape 19"/>
          <p:cNvSpPr txBox="1">
            <a:spLocks noGrp="1"/>
          </p:cNvSpPr>
          <p:nvPr>
            <p:ph type="sldNum" idx="12"/>
          </p:nvPr>
        </p:nvSpPr>
        <p:spPr>
          <a:xfrm>
            <a:off x="6553200" y="632460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dirty="0"/>
          </a:p>
          <a:p>
            <a:pPr marL="457200" lvl="1" indent="-88900">
              <a:spcBef>
                <a:spcPts val="0"/>
              </a:spcBef>
              <a:buClr>
                <a:srgbClr val="000000"/>
              </a:buClr>
              <a:buFont typeface="Courier New"/>
              <a:buChar char="o"/>
            </a:pPr>
            <a:endParaRPr dirty="0"/>
          </a:p>
          <a:p>
            <a:pPr marL="914400" lvl="2" indent="-88900">
              <a:spcBef>
                <a:spcPts val="0"/>
              </a:spcBef>
              <a:buClr>
                <a:srgbClr val="000000"/>
              </a:buClr>
              <a:buFont typeface="Wingdings"/>
              <a:buChar char="§"/>
            </a:pPr>
            <a:endParaRPr dirty="0"/>
          </a:p>
          <a:p>
            <a:pPr marL="1371600" lvl="3" indent="-88900">
              <a:spcBef>
                <a:spcPts val="0"/>
              </a:spcBef>
              <a:buClr>
                <a:srgbClr val="000000"/>
              </a:buClr>
              <a:buFont typeface="Arial"/>
              <a:buChar char="●"/>
            </a:pPr>
            <a:endParaRPr dirty="0"/>
          </a:p>
          <a:p>
            <a:pPr marL="1828800" lvl="4" indent="-88900">
              <a:spcBef>
                <a:spcPts val="0"/>
              </a:spcBef>
              <a:buClr>
                <a:srgbClr val="000000"/>
              </a:buClr>
              <a:buFont typeface="Courier New"/>
              <a:buChar char="o"/>
            </a:pPr>
            <a:endParaRPr dirty="0"/>
          </a:p>
          <a:p>
            <a:pPr marL="2286000" lvl="5" indent="-88900">
              <a:spcBef>
                <a:spcPts val="0"/>
              </a:spcBef>
              <a:buClr>
                <a:srgbClr val="000000"/>
              </a:buClr>
              <a:buFont typeface="Wingdings"/>
              <a:buChar char="§"/>
            </a:pPr>
            <a:endParaRPr dirty="0"/>
          </a:p>
          <a:p>
            <a:pPr marL="2743200" lvl="6" indent="-88900">
              <a:spcBef>
                <a:spcPts val="0"/>
              </a:spcBef>
              <a:buClr>
                <a:srgbClr val="000000"/>
              </a:buClr>
              <a:buFont typeface="Arial"/>
              <a:buChar char="●"/>
            </a:pPr>
            <a:endParaRPr dirty="0"/>
          </a:p>
          <a:p>
            <a:pPr marL="3200400" lvl="7" indent="-88900">
              <a:spcBef>
                <a:spcPts val="0"/>
              </a:spcBef>
              <a:buClr>
                <a:srgbClr val="000000"/>
              </a:buClr>
              <a:buFont typeface="Courier New"/>
              <a:buChar char="o"/>
            </a:pPr>
            <a:endParaRPr dirty="0"/>
          </a:p>
          <a:p>
            <a:pPr marL="3657600" lvl="8" indent="-88900">
              <a:spcBef>
                <a:spcPts val="0"/>
              </a:spcBef>
              <a:buClr>
                <a:srgbClr val="000000"/>
              </a:buClr>
              <a:buFont typeface="Wingdings"/>
              <a:buChar char="§"/>
            </a:pPr>
            <a:endParaRPr dirty="0"/>
          </a:p>
        </p:txBody>
      </p:sp>
      <p:sp>
        <p:nvSpPr>
          <p:cNvPr id="20" name="Shape 20"/>
          <p:cNvSpPr txBox="1">
            <a:spLocks noGrp="1"/>
          </p:cNvSpPr>
          <p:nvPr>
            <p:ph type="ftr" idx="11"/>
          </p:nvPr>
        </p:nvSpPr>
        <p:spPr>
          <a:xfrm>
            <a:off x="3148583" y="6324600"/>
            <a:ext cx="1828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dirty="0" smtClean="0"/>
              <a:t>Designers for Learning </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6"/>
            <a:ext cx="8229600" cy="1136581"/>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41300" rtl="0">
              <a:spcBef>
                <a:spcPts val="0"/>
              </a:spcBef>
              <a:buFont typeface="Calibri"/>
              <a:buAutoNum type="arabicPeriod"/>
              <a:defRPr/>
            </a:lvl1pPr>
            <a:lvl2pPr marL="800100" indent="-254000" rtl="0">
              <a:spcBef>
                <a:spcPts val="0"/>
              </a:spcBef>
              <a:buFont typeface="Calibri"/>
              <a:buAutoNum type="alphaUcPeriod"/>
              <a:defRPr/>
            </a:lvl2pPr>
            <a:lvl3pPr marL="1143000" indent="-152400" rtl="0">
              <a:spcBef>
                <a:spcPts val="0"/>
              </a:spcBef>
              <a:buFont typeface="Calibri"/>
              <a:buAutoNum type="arabicParenR"/>
              <a:defRPr/>
            </a:lvl3pPr>
            <a:lvl4pPr marL="1600200" indent="-152400" rtl="0">
              <a:spcBef>
                <a:spcPts val="0"/>
              </a:spcBef>
              <a:buFont typeface="Calibri"/>
              <a:buAutoNum type="alphaLcPeriod"/>
              <a:defRPr/>
            </a:lvl4pPr>
            <a:lvl5pPr marL="2057400" indent="-152400" rtl="0">
              <a:spcBef>
                <a:spcPts val="0"/>
              </a:spcBef>
              <a:buFont typeface="Calibri"/>
              <a:buAutoNum type="alphaLcParen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sldNum" idx="12"/>
          </p:nvPr>
        </p:nvSpPr>
        <p:spPr>
          <a:xfrm>
            <a:off x="6553200" y="632460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dirty="0"/>
          </a:p>
          <a:p>
            <a:pPr marL="457200" lvl="1" indent="-88900">
              <a:spcBef>
                <a:spcPts val="0"/>
              </a:spcBef>
              <a:buClr>
                <a:srgbClr val="000000"/>
              </a:buClr>
              <a:buFont typeface="Courier New"/>
              <a:buChar char="o"/>
            </a:pPr>
            <a:endParaRPr dirty="0"/>
          </a:p>
          <a:p>
            <a:pPr marL="914400" lvl="2" indent="-88900">
              <a:spcBef>
                <a:spcPts val="0"/>
              </a:spcBef>
              <a:buClr>
                <a:srgbClr val="000000"/>
              </a:buClr>
              <a:buFont typeface="Wingdings"/>
              <a:buChar char="§"/>
            </a:pPr>
            <a:endParaRPr dirty="0"/>
          </a:p>
          <a:p>
            <a:pPr marL="1371600" lvl="3" indent="-88900">
              <a:spcBef>
                <a:spcPts val="0"/>
              </a:spcBef>
              <a:buClr>
                <a:srgbClr val="000000"/>
              </a:buClr>
              <a:buFont typeface="Arial"/>
              <a:buChar char="●"/>
            </a:pPr>
            <a:endParaRPr dirty="0"/>
          </a:p>
          <a:p>
            <a:pPr marL="1828800" lvl="4" indent="-88900">
              <a:spcBef>
                <a:spcPts val="0"/>
              </a:spcBef>
              <a:buClr>
                <a:srgbClr val="000000"/>
              </a:buClr>
              <a:buFont typeface="Courier New"/>
              <a:buChar char="o"/>
            </a:pPr>
            <a:endParaRPr dirty="0"/>
          </a:p>
          <a:p>
            <a:pPr marL="2286000" lvl="5" indent="-88900">
              <a:spcBef>
                <a:spcPts val="0"/>
              </a:spcBef>
              <a:buClr>
                <a:srgbClr val="000000"/>
              </a:buClr>
              <a:buFont typeface="Wingdings"/>
              <a:buChar char="§"/>
            </a:pPr>
            <a:endParaRPr dirty="0"/>
          </a:p>
          <a:p>
            <a:pPr marL="2743200" lvl="6" indent="-88900">
              <a:spcBef>
                <a:spcPts val="0"/>
              </a:spcBef>
              <a:buClr>
                <a:srgbClr val="000000"/>
              </a:buClr>
              <a:buFont typeface="Arial"/>
              <a:buChar char="●"/>
            </a:pPr>
            <a:endParaRPr dirty="0"/>
          </a:p>
          <a:p>
            <a:pPr marL="3200400" lvl="7" indent="-88900">
              <a:spcBef>
                <a:spcPts val="0"/>
              </a:spcBef>
              <a:buClr>
                <a:srgbClr val="000000"/>
              </a:buClr>
              <a:buFont typeface="Courier New"/>
              <a:buChar char="o"/>
            </a:pPr>
            <a:endParaRPr dirty="0"/>
          </a:p>
          <a:p>
            <a:pPr marL="3657600" lvl="8" indent="-88900">
              <a:spcBef>
                <a:spcPts val="0"/>
              </a:spcBef>
              <a:buClr>
                <a:srgbClr val="000000"/>
              </a:buClr>
              <a:buFont typeface="Wingdings"/>
              <a:buChar char="§"/>
            </a:pPr>
            <a:endParaRPr dirty="0"/>
          </a:p>
        </p:txBody>
      </p:sp>
      <p:sp>
        <p:nvSpPr>
          <p:cNvPr id="25" name="Shape 25"/>
          <p:cNvSpPr txBox="1">
            <a:spLocks noGrp="1"/>
          </p:cNvSpPr>
          <p:nvPr>
            <p:ph type="ftr" idx="11"/>
          </p:nvPr>
        </p:nvSpPr>
        <p:spPr>
          <a:xfrm>
            <a:off x="3148583" y="6324600"/>
            <a:ext cx="1828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dirty="0" smtClean="0"/>
              <a:t>Designers for Learning </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241300" rtl="0">
              <a:spcBef>
                <a:spcPts val="0"/>
              </a:spcBef>
              <a:buFont typeface="Calibri"/>
              <a:buAutoNum type="arabicPeriod"/>
              <a:defRPr/>
            </a:lvl1pPr>
            <a:lvl2pPr marL="800100" indent="-254000" rtl="0">
              <a:spcBef>
                <a:spcPts val="0"/>
              </a:spcBef>
              <a:buFont typeface="Calibri"/>
              <a:buAutoNum type="alphaUcPeriod"/>
              <a:defRPr/>
            </a:lvl2pPr>
            <a:lvl3pPr marL="1143000" indent="-152400" rtl="0">
              <a:spcBef>
                <a:spcPts val="0"/>
              </a:spcBef>
              <a:buFont typeface="Calibri"/>
              <a:buAutoNum type="arabicParenR"/>
              <a:defRPr/>
            </a:lvl3pPr>
            <a:lvl4pPr marL="1600200" indent="-152400" rtl="0">
              <a:spcBef>
                <a:spcPts val="0"/>
              </a:spcBef>
              <a:buFont typeface="Calibri"/>
              <a:buAutoNum type="alphaLcPeriod"/>
              <a:defRPr/>
            </a:lvl4pPr>
            <a:lvl5pPr rtl="0">
              <a:spcBef>
                <a:spcPts val="0"/>
              </a:spcBef>
              <a:buFont typeface="Calibri"/>
              <a:buAutoNum type="alphaLcParen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sldNum" idx="12"/>
          </p:nvPr>
        </p:nvSpPr>
        <p:spPr>
          <a:xfrm>
            <a:off x="6553200" y="632460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dirty="0"/>
          </a:p>
          <a:p>
            <a:pPr marL="457200" lvl="1" indent="-88900">
              <a:spcBef>
                <a:spcPts val="0"/>
              </a:spcBef>
              <a:buClr>
                <a:srgbClr val="000000"/>
              </a:buClr>
              <a:buFont typeface="Courier New"/>
              <a:buChar char="o"/>
            </a:pPr>
            <a:endParaRPr dirty="0"/>
          </a:p>
          <a:p>
            <a:pPr marL="914400" lvl="2" indent="-88900">
              <a:spcBef>
                <a:spcPts val="0"/>
              </a:spcBef>
              <a:buClr>
                <a:srgbClr val="000000"/>
              </a:buClr>
              <a:buFont typeface="Wingdings"/>
              <a:buChar char="§"/>
            </a:pPr>
            <a:endParaRPr dirty="0"/>
          </a:p>
          <a:p>
            <a:pPr marL="1371600" lvl="3" indent="-88900">
              <a:spcBef>
                <a:spcPts val="0"/>
              </a:spcBef>
              <a:buClr>
                <a:srgbClr val="000000"/>
              </a:buClr>
              <a:buFont typeface="Arial"/>
              <a:buChar char="●"/>
            </a:pPr>
            <a:endParaRPr dirty="0"/>
          </a:p>
          <a:p>
            <a:pPr marL="1828800" lvl="4" indent="-88900">
              <a:spcBef>
                <a:spcPts val="0"/>
              </a:spcBef>
              <a:buClr>
                <a:srgbClr val="000000"/>
              </a:buClr>
              <a:buFont typeface="Courier New"/>
              <a:buChar char="o"/>
            </a:pPr>
            <a:endParaRPr dirty="0"/>
          </a:p>
          <a:p>
            <a:pPr marL="2286000" lvl="5" indent="-88900">
              <a:spcBef>
                <a:spcPts val="0"/>
              </a:spcBef>
              <a:buClr>
                <a:srgbClr val="000000"/>
              </a:buClr>
              <a:buFont typeface="Wingdings"/>
              <a:buChar char="§"/>
            </a:pPr>
            <a:endParaRPr dirty="0"/>
          </a:p>
          <a:p>
            <a:pPr marL="2743200" lvl="6" indent="-88900">
              <a:spcBef>
                <a:spcPts val="0"/>
              </a:spcBef>
              <a:buClr>
                <a:srgbClr val="000000"/>
              </a:buClr>
              <a:buFont typeface="Arial"/>
              <a:buChar char="●"/>
            </a:pPr>
            <a:endParaRPr dirty="0"/>
          </a:p>
          <a:p>
            <a:pPr marL="3200400" lvl="7" indent="-88900">
              <a:spcBef>
                <a:spcPts val="0"/>
              </a:spcBef>
              <a:buClr>
                <a:srgbClr val="000000"/>
              </a:buClr>
              <a:buFont typeface="Courier New"/>
              <a:buChar char="o"/>
            </a:pPr>
            <a:endParaRPr dirty="0"/>
          </a:p>
          <a:p>
            <a:pPr marL="3657600" lvl="8" indent="-88900">
              <a:spcBef>
                <a:spcPts val="0"/>
              </a:spcBef>
              <a:buClr>
                <a:srgbClr val="000000"/>
              </a:buClr>
              <a:buFont typeface="Wingdings"/>
              <a:buChar char="§"/>
            </a:pPr>
            <a:endParaRPr dirty="0"/>
          </a:p>
        </p:txBody>
      </p:sp>
      <p:sp>
        <p:nvSpPr>
          <p:cNvPr id="30" name="Shape 3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indent="-241300" rtl="0">
              <a:spcBef>
                <a:spcPts val="0"/>
              </a:spcBef>
              <a:buFont typeface="Calibri"/>
              <a:buAutoNum type="arabicPeriod"/>
              <a:defRPr/>
            </a:lvl1pPr>
            <a:lvl2pPr marL="800100" indent="-254000" rtl="0">
              <a:spcBef>
                <a:spcPts val="0"/>
              </a:spcBef>
              <a:buFont typeface="Calibri"/>
              <a:buAutoNum type="alphaUcPeriod"/>
              <a:defRPr/>
            </a:lvl2pPr>
            <a:lvl3pPr marL="1143000" indent="-152400" rtl="0">
              <a:spcBef>
                <a:spcPts val="0"/>
              </a:spcBef>
              <a:buFont typeface="Calibri"/>
              <a:buAutoNum type="arabicParenR"/>
              <a:defRPr/>
            </a:lvl3pPr>
            <a:lvl4pPr marL="1600200" indent="-152400" rtl="0">
              <a:spcBef>
                <a:spcPts val="0"/>
              </a:spcBef>
              <a:buFont typeface="Calibri"/>
              <a:buAutoNum type="alphaLcPeriod"/>
              <a:defRPr/>
            </a:lvl4pPr>
            <a:lvl5pPr rtl="0">
              <a:spcBef>
                <a:spcPts val="0"/>
              </a:spcBef>
              <a:buFont typeface="Calibri"/>
              <a:buAutoNum type="alphaLcParen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ftr" idx="11"/>
          </p:nvPr>
        </p:nvSpPr>
        <p:spPr>
          <a:xfrm>
            <a:off x="3148583" y="6324600"/>
            <a:ext cx="1828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dirty="0" smtClean="0"/>
              <a:t>Designers for Learning </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535112"/>
            <a:ext cx="4040187" cy="639762"/>
          </a:xfrm>
          <a:prstGeom prst="rect">
            <a:avLst/>
          </a:prstGeom>
          <a:noFill/>
          <a:ln>
            <a:noFill/>
          </a:ln>
        </p:spPr>
        <p:txBody>
          <a:bodyPr lIns="91425" tIns="91425" rIns="91425" bIns="91425" anchor="ctr"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5" name="Shape 3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3"/>
          </p:nvPr>
        </p:nvSpPr>
        <p:spPr>
          <a:xfrm>
            <a:off x="4645025" y="1535112"/>
            <a:ext cx="4041774" cy="639762"/>
          </a:xfrm>
          <a:prstGeom prst="rect">
            <a:avLst/>
          </a:prstGeom>
          <a:noFill/>
          <a:ln>
            <a:noFill/>
          </a:ln>
        </p:spPr>
        <p:txBody>
          <a:bodyPr lIns="91425" tIns="91425" rIns="91425" bIns="91425" anchor="ctr"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7" name="Shape 3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dt" idx="10"/>
          </p:nvPr>
        </p:nvSpPr>
        <p:spPr>
          <a:xfrm>
            <a:off x="457200" y="632460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9" name="Shape 39"/>
          <p:cNvSpPr txBox="1">
            <a:spLocks noGrp="1"/>
          </p:cNvSpPr>
          <p:nvPr>
            <p:ph type="sldNum" idx="12"/>
          </p:nvPr>
        </p:nvSpPr>
        <p:spPr>
          <a:xfrm>
            <a:off x="6553200" y="632460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dirty="0"/>
          </a:p>
          <a:p>
            <a:pPr marL="457200" lvl="1" indent="-88900">
              <a:spcBef>
                <a:spcPts val="0"/>
              </a:spcBef>
              <a:buClr>
                <a:srgbClr val="000000"/>
              </a:buClr>
              <a:buFont typeface="Courier New"/>
              <a:buChar char="o"/>
            </a:pPr>
            <a:endParaRPr dirty="0"/>
          </a:p>
          <a:p>
            <a:pPr marL="914400" lvl="2" indent="-88900">
              <a:spcBef>
                <a:spcPts val="0"/>
              </a:spcBef>
              <a:buClr>
                <a:srgbClr val="000000"/>
              </a:buClr>
              <a:buFont typeface="Wingdings"/>
              <a:buChar char="§"/>
            </a:pPr>
            <a:endParaRPr dirty="0"/>
          </a:p>
          <a:p>
            <a:pPr marL="1371600" lvl="3" indent="-88900">
              <a:spcBef>
                <a:spcPts val="0"/>
              </a:spcBef>
              <a:buClr>
                <a:srgbClr val="000000"/>
              </a:buClr>
              <a:buFont typeface="Arial"/>
              <a:buChar char="●"/>
            </a:pPr>
            <a:endParaRPr dirty="0"/>
          </a:p>
          <a:p>
            <a:pPr marL="1828800" lvl="4" indent="-88900">
              <a:spcBef>
                <a:spcPts val="0"/>
              </a:spcBef>
              <a:buClr>
                <a:srgbClr val="000000"/>
              </a:buClr>
              <a:buFont typeface="Courier New"/>
              <a:buChar char="o"/>
            </a:pPr>
            <a:endParaRPr dirty="0"/>
          </a:p>
          <a:p>
            <a:pPr marL="2286000" lvl="5" indent="-88900">
              <a:spcBef>
                <a:spcPts val="0"/>
              </a:spcBef>
              <a:buClr>
                <a:srgbClr val="000000"/>
              </a:buClr>
              <a:buFont typeface="Wingdings"/>
              <a:buChar char="§"/>
            </a:pPr>
            <a:endParaRPr dirty="0"/>
          </a:p>
          <a:p>
            <a:pPr marL="2743200" lvl="6" indent="-88900">
              <a:spcBef>
                <a:spcPts val="0"/>
              </a:spcBef>
              <a:buClr>
                <a:srgbClr val="000000"/>
              </a:buClr>
              <a:buFont typeface="Arial"/>
              <a:buChar char="●"/>
            </a:pPr>
            <a:endParaRPr dirty="0"/>
          </a:p>
          <a:p>
            <a:pPr marL="3200400" lvl="7" indent="-88900">
              <a:spcBef>
                <a:spcPts val="0"/>
              </a:spcBef>
              <a:buClr>
                <a:srgbClr val="000000"/>
              </a:buClr>
              <a:buFont typeface="Courier New"/>
              <a:buChar char="o"/>
            </a:pPr>
            <a:endParaRPr dirty="0"/>
          </a:p>
          <a:p>
            <a:pPr marL="3657600" lvl="8" indent="-88900">
              <a:spcBef>
                <a:spcPts val="0"/>
              </a:spcBef>
              <a:buClr>
                <a:srgbClr val="000000"/>
              </a:buClr>
              <a:buFont typeface="Wingdings"/>
              <a:buChar char="§"/>
            </a:pPr>
            <a:endParaRPr dirty="0"/>
          </a:p>
        </p:txBody>
      </p:sp>
      <p:sp>
        <p:nvSpPr>
          <p:cNvPr id="40" name="Shape 40"/>
          <p:cNvSpPr txBox="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Arial"/>
                <a:ea typeface="Arial"/>
                <a:cs typeface="Arial"/>
                <a:sym typeface="Arial"/>
              </a:rPr>
              <a:t>Designers for Learning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dt" idx="10"/>
          </p:nvPr>
        </p:nvSpPr>
        <p:spPr>
          <a:xfrm>
            <a:off x="457200" y="632460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4" name="Shape 44"/>
          <p:cNvSpPr txBox="1">
            <a:spLocks noGrp="1"/>
          </p:cNvSpPr>
          <p:nvPr>
            <p:ph type="sldNum" idx="12"/>
          </p:nvPr>
        </p:nvSpPr>
        <p:spPr>
          <a:xfrm>
            <a:off x="6553200" y="632460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dirty="0"/>
          </a:p>
          <a:p>
            <a:pPr marL="457200" lvl="1" indent="-88900">
              <a:spcBef>
                <a:spcPts val="0"/>
              </a:spcBef>
              <a:buClr>
                <a:srgbClr val="000000"/>
              </a:buClr>
              <a:buFont typeface="Courier New"/>
              <a:buChar char="o"/>
            </a:pPr>
            <a:endParaRPr dirty="0"/>
          </a:p>
          <a:p>
            <a:pPr marL="914400" lvl="2" indent="-88900">
              <a:spcBef>
                <a:spcPts val="0"/>
              </a:spcBef>
              <a:buClr>
                <a:srgbClr val="000000"/>
              </a:buClr>
              <a:buFont typeface="Wingdings"/>
              <a:buChar char="§"/>
            </a:pPr>
            <a:endParaRPr dirty="0"/>
          </a:p>
          <a:p>
            <a:pPr marL="1371600" lvl="3" indent="-88900">
              <a:spcBef>
                <a:spcPts val="0"/>
              </a:spcBef>
              <a:buClr>
                <a:srgbClr val="000000"/>
              </a:buClr>
              <a:buFont typeface="Arial"/>
              <a:buChar char="●"/>
            </a:pPr>
            <a:endParaRPr dirty="0"/>
          </a:p>
          <a:p>
            <a:pPr marL="1828800" lvl="4" indent="-88900">
              <a:spcBef>
                <a:spcPts val="0"/>
              </a:spcBef>
              <a:buClr>
                <a:srgbClr val="000000"/>
              </a:buClr>
              <a:buFont typeface="Courier New"/>
              <a:buChar char="o"/>
            </a:pPr>
            <a:endParaRPr dirty="0"/>
          </a:p>
          <a:p>
            <a:pPr marL="2286000" lvl="5" indent="-88900">
              <a:spcBef>
                <a:spcPts val="0"/>
              </a:spcBef>
              <a:buClr>
                <a:srgbClr val="000000"/>
              </a:buClr>
              <a:buFont typeface="Wingdings"/>
              <a:buChar char="§"/>
            </a:pPr>
            <a:endParaRPr dirty="0"/>
          </a:p>
          <a:p>
            <a:pPr marL="2743200" lvl="6" indent="-88900">
              <a:spcBef>
                <a:spcPts val="0"/>
              </a:spcBef>
              <a:buClr>
                <a:srgbClr val="000000"/>
              </a:buClr>
              <a:buFont typeface="Arial"/>
              <a:buChar char="●"/>
            </a:pPr>
            <a:endParaRPr dirty="0"/>
          </a:p>
          <a:p>
            <a:pPr marL="3200400" lvl="7" indent="-88900">
              <a:spcBef>
                <a:spcPts val="0"/>
              </a:spcBef>
              <a:buClr>
                <a:srgbClr val="000000"/>
              </a:buClr>
              <a:buFont typeface="Courier New"/>
              <a:buChar char="o"/>
            </a:pPr>
            <a:endParaRPr dirty="0"/>
          </a:p>
          <a:p>
            <a:pPr marL="3657600" lvl="8" indent="-88900">
              <a:spcBef>
                <a:spcPts val="0"/>
              </a:spcBef>
              <a:buClr>
                <a:srgbClr val="000000"/>
              </a:buClr>
              <a:buFont typeface="Wingdings"/>
              <a:buChar char="§"/>
            </a:pPr>
            <a:endParaRPr dirty="0"/>
          </a:p>
        </p:txBody>
      </p:sp>
      <p:sp>
        <p:nvSpPr>
          <p:cNvPr id="45" name="Shape 45"/>
          <p:cNvSpPr txBox="1">
            <a:spLocks noGrp="1"/>
          </p:cNvSpPr>
          <p:nvPr>
            <p:ph type="ftr" idx="11"/>
          </p:nvPr>
        </p:nvSpPr>
        <p:spPr>
          <a:xfrm>
            <a:off x="3148583" y="6324600"/>
            <a:ext cx="1828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dirty="0" smtClean="0"/>
              <a:t>Designers for Learning </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txBox="1">
            <a:spLocks noGrp="1"/>
          </p:cNvSpPr>
          <p:nvPr>
            <p:ph type="dt" idx="10"/>
          </p:nvPr>
        </p:nvSpPr>
        <p:spPr>
          <a:xfrm>
            <a:off x="457200" y="632460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8" name="Shape 48"/>
          <p:cNvSpPr txBox="1">
            <a:spLocks noGrp="1"/>
          </p:cNvSpPr>
          <p:nvPr>
            <p:ph type="sldNum" idx="12"/>
          </p:nvPr>
        </p:nvSpPr>
        <p:spPr>
          <a:xfrm>
            <a:off x="6553200" y="632460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dirty="0"/>
          </a:p>
          <a:p>
            <a:pPr marL="457200" lvl="1" indent="-88900">
              <a:spcBef>
                <a:spcPts val="0"/>
              </a:spcBef>
              <a:buClr>
                <a:srgbClr val="000000"/>
              </a:buClr>
              <a:buFont typeface="Courier New"/>
              <a:buChar char="o"/>
            </a:pPr>
            <a:endParaRPr dirty="0"/>
          </a:p>
          <a:p>
            <a:pPr marL="914400" lvl="2" indent="-88900">
              <a:spcBef>
                <a:spcPts val="0"/>
              </a:spcBef>
              <a:buClr>
                <a:srgbClr val="000000"/>
              </a:buClr>
              <a:buFont typeface="Wingdings"/>
              <a:buChar char="§"/>
            </a:pPr>
            <a:endParaRPr dirty="0"/>
          </a:p>
          <a:p>
            <a:pPr marL="1371600" lvl="3" indent="-88900">
              <a:spcBef>
                <a:spcPts val="0"/>
              </a:spcBef>
              <a:buClr>
                <a:srgbClr val="000000"/>
              </a:buClr>
              <a:buFont typeface="Arial"/>
              <a:buChar char="●"/>
            </a:pPr>
            <a:endParaRPr dirty="0"/>
          </a:p>
          <a:p>
            <a:pPr marL="1828800" lvl="4" indent="-88900">
              <a:spcBef>
                <a:spcPts val="0"/>
              </a:spcBef>
              <a:buClr>
                <a:srgbClr val="000000"/>
              </a:buClr>
              <a:buFont typeface="Courier New"/>
              <a:buChar char="o"/>
            </a:pPr>
            <a:endParaRPr dirty="0"/>
          </a:p>
          <a:p>
            <a:pPr marL="2286000" lvl="5" indent="-88900">
              <a:spcBef>
                <a:spcPts val="0"/>
              </a:spcBef>
              <a:buClr>
                <a:srgbClr val="000000"/>
              </a:buClr>
              <a:buFont typeface="Wingdings"/>
              <a:buChar char="§"/>
            </a:pPr>
            <a:endParaRPr dirty="0"/>
          </a:p>
          <a:p>
            <a:pPr marL="2743200" lvl="6" indent="-88900">
              <a:spcBef>
                <a:spcPts val="0"/>
              </a:spcBef>
              <a:buClr>
                <a:srgbClr val="000000"/>
              </a:buClr>
              <a:buFont typeface="Arial"/>
              <a:buChar char="●"/>
            </a:pPr>
            <a:endParaRPr dirty="0"/>
          </a:p>
          <a:p>
            <a:pPr marL="3200400" lvl="7" indent="-88900">
              <a:spcBef>
                <a:spcPts val="0"/>
              </a:spcBef>
              <a:buClr>
                <a:srgbClr val="000000"/>
              </a:buClr>
              <a:buFont typeface="Courier New"/>
              <a:buChar char="o"/>
            </a:pPr>
            <a:endParaRPr dirty="0"/>
          </a:p>
          <a:p>
            <a:pPr marL="3657600" lvl="8" indent="-88900">
              <a:spcBef>
                <a:spcPts val="0"/>
              </a:spcBef>
              <a:buClr>
                <a:srgbClr val="000000"/>
              </a:buClr>
              <a:buFont typeface="Wingdings"/>
              <a:buChar char="§"/>
            </a:pPr>
            <a:endParaRPr dirty="0"/>
          </a:p>
        </p:txBody>
      </p:sp>
      <p:sp>
        <p:nvSpPr>
          <p:cNvPr id="49" name="Shape 49"/>
          <p:cNvSpPr txBox="1">
            <a:spLocks noGrp="1"/>
          </p:cNvSpPr>
          <p:nvPr>
            <p:ph type="ftr" idx="11"/>
          </p:nvPr>
        </p:nvSpPr>
        <p:spPr>
          <a:xfrm>
            <a:off x="3148583" y="6324600"/>
            <a:ext cx="1828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dirty="0" smtClean="0"/>
              <a:t>Designers for Learning </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3050"/>
            <a:ext cx="8229600" cy="114300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600200"/>
            <a:ext cx="4724400" cy="45259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3" name="Shape 53"/>
          <p:cNvSpPr txBox="1">
            <a:spLocks noGrp="1"/>
          </p:cNvSpPr>
          <p:nvPr>
            <p:ph type="dt" idx="10"/>
          </p:nvPr>
        </p:nvSpPr>
        <p:spPr>
          <a:xfrm>
            <a:off x="457200" y="632460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54" name="Shape 54"/>
          <p:cNvSpPr txBox="1">
            <a:spLocks noGrp="1"/>
          </p:cNvSpPr>
          <p:nvPr>
            <p:ph type="sldNum" idx="12"/>
          </p:nvPr>
        </p:nvSpPr>
        <p:spPr>
          <a:xfrm>
            <a:off x="6553200" y="632460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dirty="0"/>
          </a:p>
          <a:p>
            <a:pPr marL="457200" lvl="1" indent="-88900">
              <a:spcBef>
                <a:spcPts val="0"/>
              </a:spcBef>
              <a:buClr>
                <a:srgbClr val="000000"/>
              </a:buClr>
              <a:buFont typeface="Courier New"/>
              <a:buChar char="o"/>
            </a:pPr>
            <a:endParaRPr dirty="0"/>
          </a:p>
          <a:p>
            <a:pPr marL="914400" lvl="2" indent="-88900">
              <a:spcBef>
                <a:spcPts val="0"/>
              </a:spcBef>
              <a:buClr>
                <a:srgbClr val="000000"/>
              </a:buClr>
              <a:buFont typeface="Wingdings"/>
              <a:buChar char="§"/>
            </a:pPr>
            <a:endParaRPr dirty="0"/>
          </a:p>
          <a:p>
            <a:pPr marL="1371600" lvl="3" indent="-88900">
              <a:spcBef>
                <a:spcPts val="0"/>
              </a:spcBef>
              <a:buClr>
                <a:srgbClr val="000000"/>
              </a:buClr>
              <a:buFont typeface="Arial"/>
              <a:buChar char="●"/>
            </a:pPr>
            <a:endParaRPr dirty="0"/>
          </a:p>
          <a:p>
            <a:pPr marL="1828800" lvl="4" indent="-88900">
              <a:spcBef>
                <a:spcPts val="0"/>
              </a:spcBef>
              <a:buClr>
                <a:srgbClr val="000000"/>
              </a:buClr>
              <a:buFont typeface="Courier New"/>
              <a:buChar char="o"/>
            </a:pPr>
            <a:endParaRPr dirty="0"/>
          </a:p>
          <a:p>
            <a:pPr marL="2286000" lvl="5" indent="-88900">
              <a:spcBef>
                <a:spcPts val="0"/>
              </a:spcBef>
              <a:buClr>
                <a:srgbClr val="000000"/>
              </a:buClr>
              <a:buFont typeface="Wingdings"/>
              <a:buChar char="§"/>
            </a:pPr>
            <a:endParaRPr dirty="0"/>
          </a:p>
          <a:p>
            <a:pPr marL="2743200" lvl="6" indent="-88900">
              <a:spcBef>
                <a:spcPts val="0"/>
              </a:spcBef>
              <a:buClr>
                <a:srgbClr val="000000"/>
              </a:buClr>
              <a:buFont typeface="Arial"/>
              <a:buChar char="●"/>
            </a:pPr>
            <a:endParaRPr dirty="0"/>
          </a:p>
          <a:p>
            <a:pPr marL="3200400" lvl="7" indent="-88900">
              <a:spcBef>
                <a:spcPts val="0"/>
              </a:spcBef>
              <a:buClr>
                <a:srgbClr val="000000"/>
              </a:buClr>
              <a:buFont typeface="Courier New"/>
              <a:buChar char="o"/>
            </a:pPr>
            <a:endParaRPr dirty="0"/>
          </a:p>
          <a:p>
            <a:pPr marL="3657600" lvl="8" indent="-88900">
              <a:spcBef>
                <a:spcPts val="0"/>
              </a:spcBef>
              <a:buClr>
                <a:srgbClr val="000000"/>
              </a:buClr>
              <a:buFont typeface="Wingdings"/>
              <a:buChar char="§"/>
            </a:pPr>
            <a:endParaRPr dirty="0"/>
          </a:p>
        </p:txBody>
      </p:sp>
      <p:sp>
        <p:nvSpPr>
          <p:cNvPr id="55" name="Shape 55"/>
          <p:cNvSpPr txBox="1">
            <a:spLocks noGrp="1"/>
          </p:cNvSpPr>
          <p:nvPr>
            <p:ph type="ftr" idx="11"/>
          </p:nvPr>
        </p:nvSpPr>
        <p:spPr>
          <a:xfrm>
            <a:off x="3148583" y="6324600"/>
            <a:ext cx="1828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dirty="0" smtClean="0"/>
              <a:t>Designers for Learning </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41300" algn="l" rtl="0">
              <a:spcBef>
                <a:spcPts val="320"/>
              </a:spcBef>
              <a:buClr>
                <a:schemeClr val="dk1"/>
              </a:buClr>
              <a:buFont typeface="Arial"/>
              <a:buChar char="•"/>
              <a:defRPr/>
            </a:lvl1pPr>
            <a:lvl2pPr marL="742950" marR="0" indent="-196850" algn="l" rtl="0">
              <a:spcBef>
                <a:spcPts val="280"/>
              </a:spcBef>
              <a:buClr>
                <a:schemeClr val="dk1"/>
              </a:buClr>
              <a:buFont typeface="Arial"/>
              <a:buChar char="–"/>
              <a:defRPr/>
            </a:lvl2pPr>
            <a:lvl3pPr marL="1143000" marR="0" indent="-152400" algn="l" rtl="0">
              <a:spcBef>
                <a:spcPts val="240"/>
              </a:spcBef>
              <a:buClr>
                <a:schemeClr val="dk1"/>
              </a:buClr>
              <a:buFont typeface="Arial"/>
              <a:buChar char="•"/>
              <a:defRPr/>
            </a:lvl3pPr>
            <a:lvl4pPr marL="1600200" marR="0" indent="-152400" algn="l" rtl="0">
              <a:spcBef>
                <a:spcPts val="240"/>
              </a:spcBef>
              <a:buClr>
                <a:schemeClr val="dk1"/>
              </a:buClr>
              <a:buFont typeface="Arial"/>
              <a:buChar char="–"/>
              <a:defRPr/>
            </a:lvl4pPr>
            <a:lvl5pPr marL="2057400" marR="0" indent="-152400" algn="l" rtl="0">
              <a:spcBef>
                <a:spcPts val="24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2460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2" name="Shape 12"/>
          <p:cNvSpPr txBox="1">
            <a:spLocks noGrp="1"/>
          </p:cNvSpPr>
          <p:nvPr>
            <p:ph type="ftr" idx="11"/>
          </p:nvPr>
        </p:nvSpPr>
        <p:spPr>
          <a:xfrm>
            <a:off x="3148583" y="6324600"/>
            <a:ext cx="1828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dirty="0" smtClean="0"/>
              <a:t>Designers for Learning </a:t>
            </a:r>
            <a:endParaRPr dirty="0"/>
          </a:p>
        </p:txBody>
      </p:sp>
      <p:sp>
        <p:nvSpPr>
          <p:cNvPr id="13" name="Shape 13"/>
          <p:cNvSpPr txBox="1">
            <a:spLocks noGrp="1"/>
          </p:cNvSpPr>
          <p:nvPr>
            <p:ph type="sldNum" idx="12"/>
          </p:nvPr>
        </p:nvSpPr>
        <p:spPr>
          <a:xfrm>
            <a:off x="6553200" y="632460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dirty="0"/>
          </a:p>
          <a:p>
            <a:pPr marL="457200" lvl="1" indent="-88900">
              <a:spcBef>
                <a:spcPts val="0"/>
              </a:spcBef>
              <a:buClr>
                <a:srgbClr val="000000"/>
              </a:buClr>
              <a:buFont typeface="Courier New"/>
              <a:buChar char="o"/>
            </a:pPr>
            <a:endParaRPr dirty="0"/>
          </a:p>
          <a:p>
            <a:pPr marL="914400" lvl="2" indent="-88900">
              <a:spcBef>
                <a:spcPts val="0"/>
              </a:spcBef>
              <a:buClr>
                <a:srgbClr val="000000"/>
              </a:buClr>
              <a:buFont typeface="Wingdings"/>
              <a:buChar char="§"/>
            </a:pPr>
            <a:endParaRPr dirty="0"/>
          </a:p>
          <a:p>
            <a:pPr marL="1371600" lvl="3" indent="-88900">
              <a:spcBef>
                <a:spcPts val="0"/>
              </a:spcBef>
              <a:buClr>
                <a:srgbClr val="000000"/>
              </a:buClr>
              <a:buFont typeface="Arial"/>
              <a:buChar char="●"/>
            </a:pPr>
            <a:endParaRPr dirty="0"/>
          </a:p>
          <a:p>
            <a:pPr marL="1828800" lvl="4" indent="-88900">
              <a:spcBef>
                <a:spcPts val="0"/>
              </a:spcBef>
              <a:buClr>
                <a:srgbClr val="000000"/>
              </a:buClr>
              <a:buFont typeface="Courier New"/>
              <a:buChar char="o"/>
            </a:pPr>
            <a:endParaRPr dirty="0"/>
          </a:p>
          <a:p>
            <a:pPr marL="2286000" lvl="5" indent="-88900">
              <a:spcBef>
                <a:spcPts val="0"/>
              </a:spcBef>
              <a:buClr>
                <a:srgbClr val="000000"/>
              </a:buClr>
              <a:buFont typeface="Wingdings"/>
              <a:buChar char="§"/>
            </a:pPr>
            <a:endParaRPr dirty="0"/>
          </a:p>
          <a:p>
            <a:pPr marL="2743200" lvl="6" indent="-88900">
              <a:spcBef>
                <a:spcPts val="0"/>
              </a:spcBef>
              <a:buClr>
                <a:srgbClr val="000000"/>
              </a:buClr>
              <a:buFont typeface="Arial"/>
              <a:buChar char="●"/>
            </a:pPr>
            <a:endParaRPr dirty="0"/>
          </a:p>
          <a:p>
            <a:pPr marL="3200400" lvl="7" indent="-88900">
              <a:spcBef>
                <a:spcPts val="0"/>
              </a:spcBef>
              <a:buClr>
                <a:srgbClr val="000000"/>
              </a:buClr>
              <a:buFont typeface="Courier New"/>
              <a:buChar char="o"/>
            </a:pPr>
            <a:endParaRPr dirty="0"/>
          </a:p>
          <a:p>
            <a:pPr marL="3657600" lvl="8" indent="-88900">
              <a:spcBef>
                <a:spcPts val="0"/>
              </a:spcBef>
              <a:buClr>
                <a:srgbClr val="000000"/>
              </a:buClr>
              <a:buFont typeface="Wingdings"/>
              <a:buChar char="§"/>
            </a:pPr>
            <a:endParaRPr dirty="0"/>
          </a:p>
        </p:txBody>
      </p:sp>
      <p:sp>
        <p:nvSpPr>
          <p:cNvPr id="14" name="Shape 14"/>
          <p:cNvSpPr/>
          <p:nvPr/>
        </p:nvSpPr>
        <p:spPr>
          <a:xfrm>
            <a:off x="0" y="0"/>
            <a:ext cx="228600" cy="6858000"/>
          </a:xfrm>
          <a:prstGeom prst="rect">
            <a:avLst/>
          </a:prstGeom>
          <a:solidFill>
            <a:srgbClr val="B7CCE4"/>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pic>
        <p:nvPicPr>
          <p:cNvPr id="15" name="Shape 15"/>
          <p:cNvPicPr preferRelativeResize="0"/>
          <p:nvPr/>
        </p:nvPicPr>
        <p:blipFill rotWithShape="1">
          <a:blip r:embed="rId9">
            <a:alphaModFix/>
          </a:blip>
          <a:srcRect/>
          <a:stretch/>
        </p:blipFill>
        <p:spPr>
          <a:xfrm>
            <a:off x="4977383" y="6430962"/>
            <a:ext cx="813816" cy="1523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www.gedtestingservice.com/uploads/files0ea79c504bf38dab9ee969cd288fde69.pdf"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www.gedtestingservice.com/uploads/files/0ea79c504bf38dab9ee969cd288fde69.pdf"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png"/><Relationship Id="rId7" Type="http://schemas.openxmlformats.org/officeDocument/2006/relationships/diagramColors" Target="../diagrams/colors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685800" y="1524000"/>
            <a:ext cx="7772400" cy="2076449"/>
          </a:xfrm>
          <a:prstGeom prst="rect">
            <a:avLst/>
          </a:prstGeom>
          <a:noFill/>
          <a:ln>
            <a:noFill/>
          </a:ln>
        </p:spPr>
        <p:txBody>
          <a:bodyPr lIns="91425" tIns="45700" rIns="91425" bIns="45700" anchor="ctr" anchorCtr="0">
            <a:noAutofit/>
          </a:bodyPr>
          <a:lstStyle/>
          <a:p>
            <a:pPr lvl="0" rtl="0">
              <a:lnSpc>
                <a:spcPct val="115000"/>
              </a:lnSpc>
              <a:spcBef>
                <a:spcPts val="2400"/>
              </a:spcBef>
              <a:spcAft>
                <a:spcPts val="600"/>
              </a:spcAft>
              <a:buClr>
                <a:schemeClr val="dk1"/>
              </a:buClr>
              <a:buSzPct val="25000"/>
              <a:buFont typeface="Arial"/>
              <a:buNone/>
            </a:pPr>
            <a:r>
              <a:rPr lang="en-US" sz="4400" dirty="0">
                <a:solidFill>
                  <a:srgbClr val="333333"/>
                </a:solidFill>
              </a:rPr>
              <a:t>Strategies for Responding to a </a:t>
            </a:r>
            <a:r>
              <a:rPr lang="en-US" sz="4400" dirty="0" smtClean="0">
                <a:solidFill>
                  <a:srgbClr val="333333"/>
                </a:solidFill>
              </a:rPr>
              <a:t>GED</a:t>
            </a:r>
            <a:r>
              <a:rPr lang="en-US" sz="4400" baseline="30000" dirty="0" smtClean="0">
                <a:solidFill>
                  <a:srgbClr val="333333"/>
                </a:solidFill>
              </a:rPr>
              <a:t>®</a:t>
            </a:r>
            <a:r>
              <a:rPr lang="en-US" sz="4400" dirty="0" smtClean="0">
                <a:solidFill>
                  <a:srgbClr val="333333"/>
                </a:solidFill>
              </a:rPr>
              <a:t> </a:t>
            </a:r>
            <a:r>
              <a:rPr lang="en-US" sz="4400" dirty="0">
                <a:solidFill>
                  <a:srgbClr val="333333"/>
                </a:solidFill>
              </a:rPr>
              <a:t>Writing Prompt</a:t>
            </a:r>
          </a:p>
          <a:p>
            <a:pPr marL="0" marR="0" lvl="0" indent="0" algn="ctr" rtl="0">
              <a:spcBef>
                <a:spcPts val="0"/>
              </a:spcBef>
              <a:buClr>
                <a:schemeClr val="dk1"/>
              </a:buClr>
              <a:buFont typeface="Arial"/>
              <a:buNone/>
            </a:pPr>
            <a:endParaRPr sz="4400" dirty="0">
              <a:solidFill>
                <a:schemeClr val="dk1"/>
              </a:solidFill>
            </a:endParaRPr>
          </a:p>
        </p:txBody>
      </p:sp>
      <p:sp>
        <p:nvSpPr>
          <p:cNvPr id="58" name="Shape 58"/>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lvl="0" algn="l" rtl="0">
              <a:spcBef>
                <a:spcPts val="0"/>
              </a:spcBef>
              <a:buClr>
                <a:schemeClr val="dk1"/>
              </a:buClr>
              <a:buFont typeface="Arial"/>
              <a:buNone/>
            </a:pPr>
            <a:endParaRPr sz="3000" dirty="0"/>
          </a:p>
          <a:p>
            <a:pPr marL="0" marR="0" lvl="0" indent="0" algn="ctr" rtl="0">
              <a:spcBef>
                <a:spcPts val="0"/>
              </a:spcBef>
              <a:buClr>
                <a:schemeClr val="dk1"/>
              </a:buClr>
              <a:buSzPct val="25000"/>
              <a:buFont typeface="Arial"/>
              <a:buNone/>
            </a:pPr>
            <a:r>
              <a:rPr lang="en-US" sz="3200" dirty="0" smtClean="0">
                <a:solidFill>
                  <a:schemeClr val="dk1"/>
                </a:solidFill>
              </a:rPr>
              <a:t>Reasoning Through </a:t>
            </a:r>
          </a:p>
          <a:p>
            <a:pPr marL="0" marR="0" lvl="0" indent="0" algn="ctr" rtl="0">
              <a:spcBef>
                <a:spcPts val="0"/>
              </a:spcBef>
              <a:buClr>
                <a:schemeClr val="dk1"/>
              </a:buClr>
              <a:buSzPct val="25000"/>
              <a:buFont typeface="Arial"/>
              <a:buNone/>
            </a:pPr>
            <a:r>
              <a:rPr lang="en-US" sz="3200" dirty="0" smtClean="0">
                <a:solidFill>
                  <a:schemeClr val="dk1"/>
                </a:solidFill>
              </a:rPr>
              <a:t>Language </a:t>
            </a:r>
            <a:r>
              <a:rPr lang="en-US" sz="3200" dirty="0">
                <a:solidFill>
                  <a:schemeClr val="dk1"/>
                </a:solidFill>
              </a:rPr>
              <a:t>Arts</a:t>
            </a:r>
          </a:p>
        </p:txBody>
      </p:sp>
      <p:sp>
        <p:nvSpPr>
          <p:cNvPr id="59" name="Shape 59"/>
          <p:cNvSpPr txBox="1">
            <a:spLocks noGrp="1"/>
          </p:cNvSpPr>
          <p:nvPr>
            <p:ph type="sldNum" idx="12"/>
          </p:nvPr>
        </p:nvSpPr>
        <p:spPr>
          <a:xfrm>
            <a:off x="6553200" y="632460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dirty="0"/>
              <a:t> </a:t>
            </a:r>
            <a:r>
              <a:rPr lang="en-US" dirty="0" smtClean="0"/>
              <a:t>1</a:t>
            </a:r>
            <a:endParaRPr lang="en-US" dirty="0"/>
          </a:p>
        </p:txBody>
      </p:sp>
      <p:sp>
        <p:nvSpPr>
          <p:cNvPr id="60" name="Shape 60"/>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type="body" idx="1"/>
          </p:nvPr>
        </p:nvSpPr>
        <p:spPr>
          <a:xfrm>
            <a:off x="457200" y="1234501"/>
            <a:ext cx="7924800" cy="4632899"/>
          </a:xfrm>
          <a:prstGeom prst="rect">
            <a:avLst/>
          </a:prstGeom>
        </p:spPr>
        <p:txBody>
          <a:bodyPr lIns="91425" tIns="91425" rIns="91425" bIns="91425" anchor="t" anchorCtr="0">
            <a:noAutofit/>
          </a:bodyPr>
          <a:lstStyle/>
          <a:p>
            <a:pPr marL="0" lvl="0" indent="0" rtl="0">
              <a:spcBef>
                <a:spcPts val="0"/>
              </a:spcBef>
              <a:buNone/>
            </a:pPr>
            <a:r>
              <a:rPr lang="en-US" sz="1600" dirty="0">
                <a:solidFill>
                  <a:schemeClr val="tx1"/>
                </a:solidFill>
              </a:rPr>
              <a:t>When you are asked to </a:t>
            </a:r>
            <a:r>
              <a:rPr lang="en-US" sz="1600" b="1" dirty="0">
                <a:solidFill>
                  <a:schemeClr val="tx1"/>
                </a:solidFill>
              </a:rPr>
              <a:t>“</a:t>
            </a:r>
            <a:r>
              <a:rPr lang="en-US" sz="1600" b="1" dirty="0">
                <a:solidFill>
                  <a:srgbClr val="FF0000"/>
                </a:solidFill>
              </a:rPr>
              <a:t>Unpack a Prompt</a:t>
            </a:r>
            <a:r>
              <a:rPr lang="en-US" sz="1600" b="1" dirty="0">
                <a:solidFill>
                  <a:schemeClr val="tx1"/>
                </a:solidFill>
              </a:rPr>
              <a:t>”</a:t>
            </a:r>
            <a:r>
              <a:rPr lang="en-US" sz="1600" dirty="0">
                <a:solidFill>
                  <a:schemeClr val="tx1"/>
                </a:solidFill>
              </a:rPr>
              <a:t>, it simply means that you need to </a:t>
            </a:r>
            <a:r>
              <a:rPr lang="en-US" sz="1600" b="1" dirty="0" smtClean="0">
                <a:solidFill>
                  <a:srgbClr val="FF0000"/>
                </a:solidFill>
              </a:rPr>
              <a:t>“interpret” </a:t>
            </a:r>
            <a:r>
              <a:rPr lang="en-US" sz="1600" dirty="0" smtClean="0">
                <a:solidFill>
                  <a:schemeClr val="tx1"/>
                </a:solidFill>
              </a:rPr>
              <a:t>or make sense of and organize the concepts in your mind. </a:t>
            </a:r>
            <a:r>
              <a:rPr lang="en-US" sz="1600" b="1" dirty="0" smtClean="0">
                <a:solidFill>
                  <a:srgbClr val="FF0000"/>
                </a:solidFill>
              </a:rPr>
              <a:t>Interpreting</a:t>
            </a:r>
            <a:r>
              <a:rPr lang="en-US" sz="1600" dirty="0" smtClean="0">
                <a:solidFill>
                  <a:schemeClr val="tx1"/>
                </a:solidFill>
              </a:rPr>
              <a:t> the prompt helps </a:t>
            </a:r>
            <a:r>
              <a:rPr lang="en-US" sz="1600" dirty="0">
                <a:solidFill>
                  <a:schemeClr val="tx1"/>
                </a:solidFill>
              </a:rPr>
              <a:t>you to </a:t>
            </a:r>
            <a:r>
              <a:rPr lang="en-US" sz="1600" dirty="0" smtClean="0">
                <a:solidFill>
                  <a:schemeClr val="tx1"/>
                </a:solidFill>
              </a:rPr>
              <a:t>write </a:t>
            </a:r>
            <a:r>
              <a:rPr lang="en-US" sz="1600" dirty="0">
                <a:solidFill>
                  <a:schemeClr val="tx1"/>
                </a:solidFill>
              </a:rPr>
              <a:t>a response.</a:t>
            </a:r>
          </a:p>
          <a:p>
            <a:pPr marL="0" lvl="0" indent="0" rtl="0">
              <a:lnSpc>
                <a:spcPct val="137500"/>
              </a:lnSpc>
              <a:spcBef>
                <a:spcPts val="800"/>
              </a:spcBef>
              <a:spcAft>
                <a:spcPts val="800"/>
              </a:spcAft>
              <a:buClr>
                <a:srgbClr val="000000"/>
              </a:buClr>
              <a:buSzPct val="61111"/>
              <a:buFont typeface="Arial"/>
              <a:buNone/>
            </a:pPr>
            <a:endParaRPr lang="en-US" sz="1600" dirty="0">
              <a:solidFill>
                <a:schemeClr val="tx1"/>
              </a:solidFill>
            </a:endParaRPr>
          </a:p>
        </p:txBody>
      </p:sp>
      <p:graphicFrame>
        <p:nvGraphicFramePr>
          <p:cNvPr id="4" name="Diagram 3"/>
          <p:cNvGraphicFramePr/>
          <p:nvPr>
            <p:extLst>
              <p:ext uri="{D42A27DB-BD31-4B8C-83A1-F6EECF244321}">
                <p14:modId xmlns:p14="http://schemas.microsoft.com/office/powerpoint/2010/main" val="2796372715"/>
              </p:ext>
            </p:extLst>
          </p:nvPr>
        </p:nvGraphicFramePr>
        <p:xfrm>
          <a:off x="5105400" y="52578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76"/>
          <p:cNvSpPr txBox="1">
            <a:spLocks/>
          </p:cNvSpPr>
          <p:nvPr/>
        </p:nvSpPr>
        <p:spPr>
          <a:xfrm>
            <a:off x="354143" y="76200"/>
            <a:ext cx="8808000" cy="1136699"/>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sz="3200" dirty="0" smtClean="0"/>
              <a:t>Unpack the Prompt: Interpret the Prompt</a:t>
            </a:r>
            <a:endParaRPr lang="en-US" sz="3200" dirty="0"/>
          </a:p>
        </p:txBody>
      </p:sp>
      <p:sp>
        <p:nvSpPr>
          <p:cNvPr id="8"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819751869"/>
              </p:ext>
            </p:extLst>
          </p:nvPr>
        </p:nvGraphicFramePr>
        <p:xfrm>
          <a:off x="609600" y="2468880"/>
          <a:ext cx="7772400" cy="2331720"/>
        </p:xfrm>
        <a:graphic>
          <a:graphicData uri="http://schemas.openxmlformats.org/drawingml/2006/table">
            <a:tbl>
              <a:tblPr firstRow="1" bandRow="1">
                <a:tableStyleId>{B3FD8464-C340-4A09-BCCE-4936BBDDC8B5}</a:tableStyleId>
              </a:tblPr>
              <a:tblGrid>
                <a:gridCol w="533400"/>
                <a:gridCol w="7239000"/>
              </a:tblGrid>
              <a:tr h="4572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Start by asking yourself a few questions similar to the ones listed here:</a:t>
                      </a:r>
                    </a:p>
                  </a:txBody>
                  <a:tcPr/>
                </a:tc>
                <a:tc hMerge="1">
                  <a:txBody>
                    <a:bodyPr/>
                    <a:lstStyle/>
                    <a:p>
                      <a:endParaRPr lang="en-US" sz="1600" dirty="0"/>
                    </a:p>
                  </a:txBody>
                  <a:tcPr/>
                </a:tc>
              </a:tr>
              <a:tr h="370840">
                <a:tc>
                  <a:txBody>
                    <a:bodyPr/>
                    <a:lstStyle/>
                    <a:p>
                      <a:pPr>
                        <a:spcBef>
                          <a:spcPts val="300"/>
                        </a:spcBef>
                        <a:spcAft>
                          <a:spcPts val="300"/>
                        </a:spcAft>
                      </a:pPr>
                      <a:r>
                        <a:rPr lang="en-US" sz="1600" dirty="0" smtClean="0"/>
                        <a:t>1.</a:t>
                      </a:r>
                      <a:endParaRPr lang="en-US" sz="1600" dirty="0"/>
                    </a:p>
                  </a:txBody>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dirty="0" smtClean="0">
                          <a:solidFill>
                            <a:schemeClr val="tx1"/>
                          </a:solidFill>
                        </a:rPr>
                        <a:t>What</a:t>
                      </a:r>
                      <a:r>
                        <a:rPr lang="en-US" sz="1600" b="1" dirty="0" smtClean="0">
                          <a:solidFill>
                            <a:srgbClr val="FF0000"/>
                          </a:solidFill>
                        </a:rPr>
                        <a:t> type of writing </a:t>
                      </a:r>
                      <a:r>
                        <a:rPr lang="en-US" sz="1600" dirty="0" smtClean="0">
                          <a:solidFill>
                            <a:schemeClr val="tx1"/>
                          </a:solidFill>
                        </a:rPr>
                        <a:t>does the writing prompt require?</a:t>
                      </a:r>
                    </a:p>
                  </a:txBody>
                  <a:tcPr/>
                </a:tc>
              </a:tr>
              <a:tr h="391160">
                <a:tc>
                  <a:txBody>
                    <a:bodyPr/>
                    <a:lstStyle/>
                    <a:p>
                      <a:pPr>
                        <a:spcBef>
                          <a:spcPts val="300"/>
                        </a:spcBef>
                        <a:spcAft>
                          <a:spcPts val="300"/>
                        </a:spcAft>
                      </a:pPr>
                      <a:r>
                        <a:rPr lang="en-US" sz="1600" dirty="0" smtClean="0"/>
                        <a:t>2.</a:t>
                      </a:r>
                      <a:endParaRPr lang="en-US" sz="1600" dirty="0"/>
                    </a:p>
                  </a:txBody>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dirty="0" smtClean="0">
                          <a:solidFill>
                            <a:schemeClr val="tx1"/>
                          </a:solidFill>
                        </a:rPr>
                        <a:t>What is/are the </a:t>
                      </a:r>
                      <a:r>
                        <a:rPr lang="en-US" sz="1600" b="1" dirty="0" smtClean="0">
                          <a:solidFill>
                            <a:srgbClr val="FF0000"/>
                          </a:solidFill>
                        </a:rPr>
                        <a:t>purpose(s) </a:t>
                      </a:r>
                      <a:r>
                        <a:rPr lang="en-US" sz="1600" dirty="0" smtClean="0">
                          <a:solidFill>
                            <a:schemeClr val="tx1"/>
                          </a:solidFill>
                        </a:rPr>
                        <a:t>of the assignment?</a:t>
                      </a:r>
                    </a:p>
                  </a:txBody>
                  <a:tcPr/>
                </a:tc>
              </a:tr>
              <a:tr h="370840">
                <a:tc>
                  <a:txBody>
                    <a:bodyPr/>
                    <a:lstStyle/>
                    <a:p>
                      <a:pPr>
                        <a:spcBef>
                          <a:spcPts val="300"/>
                        </a:spcBef>
                        <a:spcAft>
                          <a:spcPts val="300"/>
                        </a:spcAft>
                      </a:pPr>
                      <a:r>
                        <a:rPr lang="en-US" sz="1600" dirty="0" smtClean="0"/>
                        <a:t>3.</a:t>
                      </a:r>
                      <a:endParaRPr lang="en-US" sz="1600" dirty="0"/>
                    </a:p>
                  </a:txBody>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dirty="0" smtClean="0">
                          <a:solidFill>
                            <a:schemeClr val="tx1"/>
                          </a:solidFill>
                        </a:rPr>
                        <a:t>What </a:t>
                      </a:r>
                      <a:r>
                        <a:rPr lang="en-US" sz="1600" b="1" dirty="0" smtClean="0">
                          <a:solidFill>
                            <a:srgbClr val="FF0000"/>
                          </a:solidFill>
                        </a:rPr>
                        <a:t>information</a:t>
                      </a:r>
                      <a:r>
                        <a:rPr lang="en-US" sz="1600" dirty="0" smtClean="0">
                          <a:solidFill>
                            <a:schemeClr val="tx1"/>
                          </a:solidFill>
                        </a:rPr>
                        <a:t> is</a:t>
                      </a:r>
                      <a:r>
                        <a:rPr lang="en-US" sz="1600" baseline="0" dirty="0" smtClean="0">
                          <a:solidFill>
                            <a:schemeClr val="tx1"/>
                          </a:solidFill>
                        </a:rPr>
                        <a:t> needed </a:t>
                      </a:r>
                      <a:r>
                        <a:rPr lang="en-US" sz="1600" dirty="0" smtClean="0">
                          <a:solidFill>
                            <a:schemeClr val="tx1"/>
                          </a:solidFill>
                        </a:rPr>
                        <a:t>to complete the task?</a:t>
                      </a:r>
                    </a:p>
                  </a:txBody>
                  <a:tcPr/>
                </a:tc>
              </a:tr>
              <a:tr h="370840">
                <a:tc>
                  <a:txBody>
                    <a:bodyPr/>
                    <a:lstStyle/>
                    <a:p>
                      <a:pPr>
                        <a:spcBef>
                          <a:spcPts val="300"/>
                        </a:spcBef>
                        <a:spcAft>
                          <a:spcPts val="300"/>
                        </a:spcAft>
                      </a:pPr>
                      <a:r>
                        <a:rPr lang="en-US" sz="1600" dirty="0" smtClean="0"/>
                        <a:t>4.</a:t>
                      </a:r>
                      <a:endParaRPr lang="en-US" sz="1600" dirty="0"/>
                    </a:p>
                  </a:txBody>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dirty="0" smtClean="0">
                          <a:solidFill>
                            <a:schemeClr val="tx1"/>
                          </a:solidFill>
                        </a:rPr>
                        <a:t>What  </a:t>
                      </a:r>
                      <a:r>
                        <a:rPr lang="en-US" sz="1600" b="1" dirty="0" smtClean="0">
                          <a:solidFill>
                            <a:srgbClr val="FF0000"/>
                          </a:solidFill>
                        </a:rPr>
                        <a:t>main points (details or arguments ) </a:t>
                      </a:r>
                      <a:r>
                        <a:rPr lang="en-US" sz="1600" dirty="0" smtClean="0">
                          <a:solidFill>
                            <a:schemeClr val="tx1"/>
                          </a:solidFill>
                        </a:rPr>
                        <a:t>does the writing prompt suggest?</a:t>
                      </a:r>
                    </a:p>
                  </a:txBody>
                  <a:tcPr/>
                </a:tc>
              </a:tr>
              <a:tr h="370840">
                <a:tc>
                  <a:txBody>
                    <a:bodyPr/>
                    <a:lstStyle/>
                    <a:p>
                      <a:pPr>
                        <a:spcBef>
                          <a:spcPts val="300"/>
                        </a:spcBef>
                        <a:spcAft>
                          <a:spcPts val="300"/>
                        </a:spcAft>
                      </a:pPr>
                      <a:r>
                        <a:rPr lang="en-US" sz="1600" dirty="0" smtClean="0"/>
                        <a:t>5</a:t>
                      </a:r>
                      <a:endParaRPr lang="en-US" sz="1600" dirty="0"/>
                    </a:p>
                  </a:txBody>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dirty="0" smtClean="0">
                          <a:solidFill>
                            <a:schemeClr val="tx1"/>
                          </a:solidFill>
                        </a:rPr>
                        <a:t>Who is </a:t>
                      </a:r>
                      <a:r>
                        <a:rPr lang="en-US" sz="1600" b="1" dirty="0" smtClean="0">
                          <a:solidFill>
                            <a:srgbClr val="FF0000"/>
                          </a:solidFill>
                        </a:rPr>
                        <a:t>the audience </a:t>
                      </a:r>
                      <a:r>
                        <a:rPr lang="en-US" sz="1600" b="0" baseline="0" dirty="0" smtClean="0">
                          <a:solidFill>
                            <a:schemeClr val="tx1"/>
                          </a:solidFill>
                        </a:rPr>
                        <a:t>of the text</a:t>
                      </a:r>
                      <a:r>
                        <a:rPr lang="en-US" sz="1600" b="0" dirty="0" smtClean="0">
                          <a:solidFill>
                            <a:schemeClr val="tx1"/>
                          </a:solidFill>
                        </a:rPr>
                        <a:t>?</a:t>
                      </a:r>
                      <a:r>
                        <a:rPr lang="en-US" sz="1800" dirty="0" smtClean="0"/>
                        <a:t> </a:t>
                      </a:r>
                    </a:p>
                  </a:txBody>
                  <a:tcPr/>
                </a:tc>
              </a:tr>
            </a:tbl>
          </a:graphicData>
        </a:graphic>
      </p:graphicFrame>
      <p:sp>
        <p:nvSpPr>
          <p:cNvPr id="9" name="Slide Number Placeholder 8"/>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10</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1384287756"/>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Shape 136"/>
          <p:cNvSpPr txBox="1">
            <a:spLocks noGrp="1"/>
          </p:cNvSpPr>
          <p:nvPr>
            <p:ph type="body" idx="1"/>
          </p:nvPr>
        </p:nvSpPr>
        <p:spPr>
          <a:xfrm>
            <a:off x="685800" y="1524000"/>
            <a:ext cx="7772400" cy="3962400"/>
          </a:xfrm>
          <a:prstGeom prst="rect">
            <a:avLst/>
          </a:prstGeom>
        </p:spPr>
        <p:txBody>
          <a:bodyPr lIns="91425" tIns="91425" rIns="91425" bIns="91425" anchor="t" anchorCtr="0">
            <a:noAutofit/>
          </a:bodyPr>
          <a:lstStyle/>
          <a:p>
            <a:pPr marL="0" lvl="0" indent="0" rtl="0">
              <a:buClr>
                <a:schemeClr val="dk1"/>
              </a:buClr>
              <a:buSzPct val="50000"/>
              <a:buFont typeface="Arial"/>
              <a:buNone/>
            </a:pPr>
            <a:r>
              <a:rPr lang="en-US" sz="1600" dirty="0" smtClean="0">
                <a:solidFill>
                  <a:schemeClr val="tx1"/>
                </a:solidFill>
              </a:rPr>
              <a:t>To unpack the prompt effectively, pay close </a:t>
            </a:r>
            <a:r>
              <a:rPr lang="en-US" sz="1600" dirty="0">
                <a:solidFill>
                  <a:schemeClr val="tx1"/>
                </a:solidFill>
              </a:rPr>
              <a:t>attention to the </a:t>
            </a:r>
            <a:r>
              <a:rPr lang="en-US" sz="1600" b="1" dirty="0" smtClean="0">
                <a:solidFill>
                  <a:srgbClr val="FF0000"/>
                </a:solidFill>
              </a:rPr>
              <a:t>key words</a:t>
            </a:r>
            <a:r>
              <a:rPr lang="en-US" sz="1600" dirty="0" smtClean="0">
                <a:solidFill>
                  <a:schemeClr val="tx1"/>
                </a:solidFill>
              </a:rPr>
              <a:t> in it. The </a:t>
            </a:r>
            <a:r>
              <a:rPr lang="en-US" sz="1600" b="1" dirty="0" smtClean="0">
                <a:solidFill>
                  <a:srgbClr val="FF0000"/>
                </a:solidFill>
              </a:rPr>
              <a:t>key words </a:t>
            </a:r>
            <a:r>
              <a:rPr lang="en-US" sz="1600" b="1" dirty="0">
                <a:solidFill>
                  <a:srgbClr val="FF0000"/>
                </a:solidFill>
              </a:rPr>
              <a:t>serve as clues</a:t>
            </a:r>
            <a:r>
              <a:rPr lang="en-US" sz="1600" dirty="0">
                <a:solidFill>
                  <a:schemeClr val="tx1"/>
                </a:solidFill>
              </a:rPr>
              <a:t> to help you </a:t>
            </a:r>
            <a:r>
              <a:rPr lang="en-US" sz="1600" dirty="0" smtClean="0">
                <a:solidFill>
                  <a:schemeClr val="tx1"/>
                </a:solidFill>
              </a:rPr>
              <a:t>determine the type  </a:t>
            </a:r>
            <a:r>
              <a:rPr lang="en-US" sz="1600" dirty="0">
                <a:solidFill>
                  <a:schemeClr val="tx1"/>
                </a:solidFill>
              </a:rPr>
              <a:t>of writing </a:t>
            </a:r>
            <a:r>
              <a:rPr lang="en-US" sz="1600" dirty="0" smtClean="0">
                <a:solidFill>
                  <a:schemeClr val="tx1"/>
                </a:solidFill>
              </a:rPr>
              <a:t>required</a:t>
            </a:r>
            <a:r>
              <a:rPr lang="en-US" sz="1600" dirty="0">
                <a:solidFill>
                  <a:schemeClr val="tx1"/>
                </a:solidFill>
              </a:rPr>
              <a:t>. </a:t>
            </a:r>
            <a:endParaRPr lang="en-US" sz="1600" dirty="0" smtClean="0">
              <a:solidFill>
                <a:schemeClr val="tx1"/>
              </a:solidFill>
            </a:endParaRPr>
          </a:p>
          <a:p>
            <a:pPr marL="0" lvl="0" indent="0" rtl="0">
              <a:buClr>
                <a:schemeClr val="dk1"/>
              </a:buClr>
              <a:buSzPct val="50000"/>
              <a:buFont typeface="Arial"/>
              <a:buNone/>
            </a:pPr>
            <a:r>
              <a:rPr lang="en-US" sz="1600" dirty="0" smtClean="0">
                <a:solidFill>
                  <a:schemeClr val="tx1"/>
                </a:solidFill>
              </a:rPr>
              <a:t>For </a:t>
            </a:r>
            <a:r>
              <a:rPr lang="en-US" sz="1600" dirty="0">
                <a:solidFill>
                  <a:schemeClr val="tx1"/>
                </a:solidFill>
              </a:rPr>
              <a:t>example</a:t>
            </a:r>
            <a:r>
              <a:rPr lang="en-US" sz="1600" dirty="0" smtClean="0">
                <a:solidFill>
                  <a:schemeClr val="tx1"/>
                </a:solidFill>
              </a:rPr>
              <a:t>:</a:t>
            </a:r>
          </a:p>
          <a:p>
            <a:pPr marL="0" lvl="0" indent="0" rtl="0">
              <a:buClr>
                <a:schemeClr val="dk1"/>
              </a:buClr>
              <a:buSzPct val="50000"/>
              <a:buFont typeface="Arial"/>
              <a:buNone/>
            </a:pPr>
            <a:endParaRPr lang="en-US" sz="1600" dirty="0" smtClean="0">
              <a:solidFill>
                <a:schemeClr val="tx1"/>
              </a:solidFill>
            </a:endParaRPr>
          </a:p>
          <a:p>
            <a:pPr marL="0" lvl="0" indent="0" rtl="0">
              <a:buClr>
                <a:schemeClr val="dk1"/>
              </a:buClr>
              <a:buSzPct val="50000"/>
              <a:buFont typeface="Arial"/>
              <a:buNone/>
            </a:pPr>
            <a:endParaRPr lang="en-US" sz="1600" dirty="0">
              <a:solidFill>
                <a:schemeClr val="tx1"/>
              </a:solidFill>
            </a:endParaRPr>
          </a:p>
        </p:txBody>
      </p:sp>
      <p:graphicFrame>
        <p:nvGraphicFramePr>
          <p:cNvPr id="4" name="Diagram 3"/>
          <p:cNvGraphicFramePr/>
          <p:nvPr>
            <p:extLst>
              <p:ext uri="{D42A27DB-BD31-4B8C-83A1-F6EECF244321}">
                <p14:modId xmlns:p14="http://schemas.microsoft.com/office/powerpoint/2010/main" val="1706207737"/>
              </p:ext>
            </p:extLst>
          </p:nvPr>
        </p:nvGraphicFramePr>
        <p:xfrm>
          <a:off x="5105400" y="52578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76"/>
          <p:cNvSpPr txBox="1">
            <a:spLocks/>
          </p:cNvSpPr>
          <p:nvPr/>
        </p:nvSpPr>
        <p:spPr>
          <a:xfrm>
            <a:off x="302550" y="76200"/>
            <a:ext cx="8808000" cy="1136699"/>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sz="3200" dirty="0" smtClean="0"/>
              <a:t>Unpack the Prompt: Type of Writing Required </a:t>
            </a:r>
            <a:endParaRPr lang="en-US" sz="3200" dirty="0"/>
          </a:p>
        </p:txBody>
      </p:sp>
      <p:sp>
        <p:nvSpPr>
          <p:cNvPr id="7"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5" name="Slide Number Placeholder 4"/>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11</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901154065"/>
              </p:ext>
            </p:extLst>
          </p:nvPr>
        </p:nvGraphicFramePr>
        <p:xfrm>
          <a:off x="1219200" y="2667000"/>
          <a:ext cx="6477000" cy="2209800"/>
        </p:xfrm>
        <a:graphic>
          <a:graphicData uri="http://schemas.openxmlformats.org/drawingml/2006/table">
            <a:tbl>
              <a:tblPr firstRow="1" bandRow="1">
                <a:tableStyleId>{B3FD8464-C340-4A09-BCCE-4936BBDDC8B5}</a:tableStyleId>
              </a:tblPr>
              <a:tblGrid>
                <a:gridCol w="2057400"/>
                <a:gridCol w="4419600"/>
              </a:tblGrid>
              <a:tr h="370840">
                <a:tc>
                  <a:txBody>
                    <a:bodyPr/>
                    <a:lstStyle/>
                    <a:p>
                      <a:pPr algn="ctr"/>
                      <a:r>
                        <a:rPr lang="en-US" sz="1600" b="1" dirty="0" smtClean="0">
                          <a:solidFill>
                            <a:schemeClr val="tx1"/>
                          </a:solidFill>
                          <a:latin typeface="+mn-lt"/>
                        </a:rPr>
                        <a:t>Type of Writing</a:t>
                      </a:r>
                      <a:endParaRPr lang="en-US" sz="1600" b="1" dirty="0">
                        <a:solidFill>
                          <a:schemeClr val="tx1"/>
                        </a:solidFill>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rPr>
                        <a:t>Key Words</a:t>
                      </a:r>
                    </a:p>
                    <a:p>
                      <a:pPr algn="ctr"/>
                      <a:endParaRPr lang="en-US" sz="1600" b="1" dirty="0">
                        <a:solidFill>
                          <a:schemeClr val="tx1"/>
                        </a:solidFill>
                        <a:latin typeface="+mn-lt"/>
                      </a:endParaRPr>
                    </a:p>
                  </a:txBody>
                  <a:tcPr anchor="ctr"/>
                </a:tc>
              </a:tr>
              <a:tr h="701040">
                <a:tc>
                  <a:txBody>
                    <a:bodyPr/>
                    <a:lstStyle/>
                    <a:p>
                      <a:pPr marL="101600" lvl="0" indent="-101600" rtl="0">
                        <a:buClr>
                          <a:srgbClr val="000000"/>
                        </a:buClr>
                        <a:buSzPct val="100000"/>
                        <a:buFont typeface="Calibri"/>
                        <a:buNone/>
                      </a:pPr>
                      <a:r>
                        <a:rPr lang="en-US" sz="1600" b="1" dirty="0" smtClean="0">
                          <a:solidFill>
                            <a:srgbClr val="FF0000"/>
                          </a:solidFill>
                          <a:latin typeface="+mn-lt"/>
                        </a:rPr>
                        <a:t>   Expository</a:t>
                      </a:r>
                      <a:endParaRPr lang="en-US" sz="1600" dirty="0">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rPr>
                        <a:t>“</a:t>
                      </a:r>
                      <a:r>
                        <a:rPr lang="en-US" sz="1600" dirty="0" smtClean="0">
                          <a:solidFill>
                            <a:schemeClr val="tx1"/>
                          </a:solidFill>
                          <a:latin typeface="+mn-lt"/>
                        </a:rPr>
                        <a:t>Explain”, “define”, “analyze”, and “compare and contrast</a:t>
                      </a:r>
                      <a:r>
                        <a:rPr lang="en-US" sz="1600" dirty="0" smtClean="0">
                          <a:solidFill>
                            <a:schemeClr val="tx1"/>
                          </a:solidFill>
                          <a:latin typeface="+mn-lt"/>
                        </a:rPr>
                        <a:t>”</a:t>
                      </a:r>
                      <a:endParaRPr lang="en-US" sz="1600" dirty="0" smtClean="0">
                        <a:solidFill>
                          <a:schemeClr val="tx1"/>
                        </a:solidFill>
                        <a:latin typeface="+mn-lt"/>
                      </a:endParaRPr>
                    </a:p>
                  </a:txBody>
                  <a:tcPr anchor="ctr"/>
                </a:tc>
              </a:tr>
              <a:tr h="685800">
                <a:tc>
                  <a:txBody>
                    <a:bodyPr/>
                    <a:lstStyle/>
                    <a:p>
                      <a:r>
                        <a:rPr lang="en-US" sz="1600" b="1" dirty="0" smtClean="0">
                          <a:solidFill>
                            <a:srgbClr val="FF0000"/>
                          </a:solidFill>
                          <a:latin typeface="+mn-lt"/>
                        </a:rPr>
                        <a:t>   Persuasive</a:t>
                      </a:r>
                      <a:endParaRPr lang="en-US" sz="160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rPr>
                        <a:t>“Develop an argument” or “determine which argument is stronger</a:t>
                      </a:r>
                      <a:r>
                        <a:rPr lang="en-US" sz="1600" dirty="0" smtClean="0">
                          <a:solidFill>
                            <a:schemeClr val="tx1"/>
                          </a:solidFill>
                          <a:latin typeface="+mn-lt"/>
                        </a:rPr>
                        <a:t>”</a:t>
                      </a:r>
                      <a:endParaRPr lang="en-US" sz="1600" dirty="0" smtClean="0">
                        <a:solidFill>
                          <a:schemeClr val="tx1"/>
                        </a:solidFill>
                        <a:latin typeface="+mn-lt"/>
                      </a:endParaRPr>
                    </a:p>
                  </a:txBody>
                  <a:tcPr/>
                </a:tc>
              </a:tr>
            </a:tbl>
          </a:graphicData>
        </a:graphic>
      </p:graphicFrame>
    </p:spTree>
    <p:extLst>
      <p:ext uri="{BB962C8B-B14F-4D97-AF65-F5344CB8AC3E}">
        <p14:creationId xmlns:p14="http://schemas.microsoft.com/office/powerpoint/2010/main" val="4127999562"/>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32450" y="1066800"/>
            <a:ext cx="8548200" cy="609600"/>
          </a:xfrm>
          <a:prstGeom prst="rect">
            <a:avLst/>
          </a:prstGeom>
        </p:spPr>
        <p:txBody>
          <a:bodyPr lIns="91425" tIns="91425" rIns="91425" bIns="91425" anchor="ctr" anchorCtr="0">
            <a:noAutofit/>
          </a:bodyPr>
          <a:lstStyle/>
          <a:p>
            <a:pPr>
              <a:spcBef>
                <a:spcPts val="0"/>
              </a:spcBef>
              <a:buNone/>
            </a:pPr>
            <a:r>
              <a:rPr lang="en-US" sz="1800" dirty="0" smtClean="0"/>
              <a:t/>
            </a:r>
            <a:br>
              <a:rPr lang="en-US" sz="1800" dirty="0" smtClean="0"/>
            </a:br>
            <a:endParaRPr lang="en-US" sz="1800" dirty="0"/>
          </a:p>
        </p:txBody>
      </p:sp>
      <p:graphicFrame>
        <p:nvGraphicFramePr>
          <p:cNvPr id="4" name="Diagram 3"/>
          <p:cNvGraphicFramePr/>
          <p:nvPr>
            <p:extLst>
              <p:ext uri="{D42A27DB-BD31-4B8C-83A1-F6EECF244321}">
                <p14:modId xmlns:p14="http://schemas.microsoft.com/office/powerpoint/2010/main" val="1799819069"/>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76"/>
          <p:cNvSpPr txBox="1">
            <a:spLocks/>
          </p:cNvSpPr>
          <p:nvPr/>
        </p:nvSpPr>
        <p:spPr>
          <a:xfrm>
            <a:off x="302550" y="152400"/>
            <a:ext cx="8808000" cy="792175"/>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sz="3200" dirty="0" smtClean="0"/>
              <a:t>Unpack the Prompt: Strategy</a:t>
            </a:r>
            <a:endParaRPr lang="en-US" sz="3200" dirty="0"/>
          </a:p>
        </p:txBody>
      </p:sp>
      <p:sp>
        <p:nvSpPr>
          <p:cNvPr id="7"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1750711870"/>
              </p:ext>
            </p:extLst>
          </p:nvPr>
        </p:nvGraphicFramePr>
        <p:xfrm>
          <a:off x="761999" y="2362200"/>
          <a:ext cx="7391401" cy="3048000"/>
        </p:xfrm>
        <a:graphic>
          <a:graphicData uri="http://schemas.openxmlformats.org/drawingml/2006/table">
            <a:tbl>
              <a:tblPr firstRow="1" bandRow="1">
                <a:tableStyleId>{B3FD8464-C340-4A09-BCCE-4936BBDDC8B5}</a:tableStyleId>
              </a:tblPr>
              <a:tblGrid>
                <a:gridCol w="607936"/>
                <a:gridCol w="6783465"/>
              </a:tblGrid>
              <a:tr h="462280">
                <a:tc>
                  <a:txBody>
                    <a:bodyPr/>
                    <a:lstStyle/>
                    <a:p>
                      <a:r>
                        <a:rPr lang="en-US" sz="1600" dirty="0" smtClean="0"/>
                        <a:t>1.</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b="1" dirty="0" smtClean="0">
                          <a:solidFill>
                            <a:srgbClr val="FF0000"/>
                          </a:solidFill>
                        </a:rPr>
                        <a:t>Create two columns </a:t>
                      </a:r>
                      <a:r>
                        <a:rPr lang="en-US" sz="1600" dirty="0" smtClean="0"/>
                        <a:t>labeling one “</a:t>
                      </a:r>
                      <a:r>
                        <a:rPr lang="en-US" sz="1600" b="1" dirty="0" smtClean="0">
                          <a:solidFill>
                            <a:srgbClr val="FF0000"/>
                          </a:solidFill>
                        </a:rPr>
                        <a:t>Do</a:t>
                      </a:r>
                      <a:r>
                        <a:rPr lang="en-US" sz="1600" dirty="0" smtClean="0"/>
                        <a:t>” and the other “</a:t>
                      </a:r>
                      <a:r>
                        <a:rPr lang="en-US" sz="1600" b="1" dirty="0" smtClean="0">
                          <a:solidFill>
                            <a:srgbClr val="FF0000"/>
                          </a:solidFill>
                        </a:rPr>
                        <a:t>What</a:t>
                      </a:r>
                      <a:r>
                        <a:rPr lang="en-US" sz="1600" dirty="0" smtClean="0"/>
                        <a:t>”. </a:t>
                      </a:r>
                    </a:p>
                    <a:p>
                      <a:pPr marL="0" indent="0">
                        <a:buFont typeface="+mj-lt"/>
                        <a:buNone/>
                      </a:pPr>
                      <a:endParaRPr lang="en-US" sz="1600" dirty="0"/>
                    </a:p>
                  </a:txBody>
                  <a:tcPr/>
                </a:tc>
              </a:tr>
              <a:tr h="462280">
                <a:tc>
                  <a:txBody>
                    <a:bodyPr/>
                    <a:lstStyle/>
                    <a:p>
                      <a:r>
                        <a:rPr lang="en-US" sz="1600" dirty="0" smtClean="0"/>
                        <a:t>2.</a:t>
                      </a:r>
                      <a:endParaRPr lang="en-US" sz="1600" dirty="0"/>
                    </a:p>
                  </a:txBody>
                  <a:tcPr/>
                </a:tc>
                <a:tc>
                  <a:txBody>
                    <a:bodyPr/>
                    <a:lstStyle/>
                    <a:p>
                      <a:pPr marL="0" indent="0">
                        <a:buFont typeface="+mj-lt"/>
                        <a:buNone/>
                      </a:pPr>
                      <a:r>
                        <a:rPr lang="en-US" sz="1600" b="1" dirty="0" smtClean="0">
                          <a:solidFill>
                            <a:srgbClr val="FF0000"/>
                          </a:solidFill>
                        </a:rPr>
                        <a:t>Identify all action verbs </a:t>
                      </a:r>
                      <a:r>
                        <a:rPr lang="en-US" sz="1600" dirty="0" smtClean="0"/>
                        <a:t>in the prompt and write them in order of their appearance under the “</a:t>
                      </a:r>
                      <a:r>
                        <a:rPr lang="en-US" sz="1600" b="1" dirty="0" smtClean="0">
                          <a:solidFill>
                            <a:srgbClr val="FF0000"/>
                          </a:solidFill>
                        </a:rPr>
                        <a:t>Do</a:t>
                      </a:r>
                      <a:r>
                        <a:rPr lang="en-US" sz="1600" dirty="0" smtClean="0"/>
                        <a:t>” column.</a:t>
                      </a:r>
                    </a:p>
                    <a:p>
                      <a:pPr marL="342900" indent="-342900">
                        <a:buFont typeface="+mj-lt"/>
                        <a:buAutoNum type="arabicPeriod"/>
                      </a:pPr>
                      <a:endParaRPr lang="en-US" sz="1600" dirty="0" smtClean="0"/>
                    </a:p>
                  </a:txBody>
                  <a:tcPr/>
                </a:tc>
              </a:tr>
              <a:tr h="462280">
                <a:tc>
                  <a:txBody>
                    <a:bodyPr/>
                    <a:lstStyle/>
                    <a:p>
                      <a:r>
                        <a:rPr lang="en-US" sz="1600" dirty="0" smtClean="0"/>
                        <a:t>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dirty="0" smtClean="0"/>
                        <a:t>Ask yourself “</a:t>
                      </a:r>
                      <a:r>
                        <a:rPr lang="en-US" sz="1600" b="1" dirty="0" smtClean="0">
                          <a:solidFill>
                            <a:srgbClr val="FF0000"/>
                          </a:solidFill>
                        </a:rPr>
                        <a:t>What</a:t>
                      </a:r>
                      <a:r>
                        <a:rPr lang="en-US" sz="1600" dirty="0" smtClean="0"/>
                        <a:t>” in response to each verb you identified. The prompt will answer this question.</a:t>
                      </a:r>
                    </a:p>
                    <a:p>
                      <a:pPr marL="342900" indent="-342900">
                        <a:buFont typeface="+mj-lt"/>
                        <a:buAutoNum type="arabicPeriod"/>
                      </a:pPr>
                      <a:endParaRPr lang="en-US" sz="1600" dirty="0"/>
                    </a:p>
                  </a:txBody>
                  <a:tcPr/>
                </a:tc>
              </a:tr>
              <a:tr h="462280">
                <a:tc>
                  <a:txBody>
                    <a:bodyPr/>
                    <a:lstStyle/>
                    <a:p>
                      <a:r>
                        <a:rPr lang="en-US" sz="1600" dirty="0" smtClean="0"/>
                        <a:t>4.</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dirty="0" smtClean="0"/>
                        <a:t>As you outline your response, be sure to address all items you identified from the prompt and put them into the “</a:t>
                      </a:r>
                      <a:r>
                        <a:rPr lang="en-US" sz="1600" b="1" dirty="0" smtClean="0">
                          <a:solidFill>
                            <a:srgbClr val="FF0000"/>
                          </a:solidFill>
                        </a:rPr>
                        <a:t>Do</a:t>
                      </a:r>
                      <a:r>
                        <a:rPr lang="en-US" sz="1600" b="1" dirty="0" smtClean="0"/>
                        <a:t> </a:t>
                      </a:r>
                      <a:r>
                        <a:rPr lang="en-US" sz="1600" dirty="0" smtClean="0"/>
                        <a:t>and </a:t>
                      </a:r>
                      <a:r>
                        <a:rPr lang="en-US" sz="1600" b="1" dirty="0" smtClean="0">
                          <a:solidFill>
                            <a:srgbClr val="FF0000"/>
                          </a:solidFill>
                        </a:rPr>
                        <a:t>What</a:t>
                      </a:r>
                      <a:r>
                        <a:rPr lang="en-US" sz="1600" dirty="0" smtClean="0"/>
                        <a:t>” columns.</a:t>
                      </a:r>
                    </a:p>
                    <a:p>
                      <a:pPr marL="342900" indent="-342900">
                        <a:buFont typeface="+mj-lt"/>
                        <a:buAutoNum type="arabicPeriod"/>
                      </a:pPr>
                      <a:endParaRPr lang="en-US" sz="1600" dirty="0"/>
                    </a:p>
                  </a:txBody>
                  <a:tcPr/>
                </a:tc>
              </a:tr>
            </a:tbl>
          </a:graphicData>
        </a:graphic>
      </p:graphicFrame>
      <p:sp>
        <p:nvSpPr>
          <p:cNvPr id="9" name="TextBox 8"/>
          <p:cNvSpPr txBox="1"/>
          <p:nvPr/>
        </p:nvSpPr>
        <p:spPr>
          <a:xfrm>
            <a:off x="533400" y="1219200"/>
            <a:ext cx="7848600" cy="830997"/>
          </a:xfrm>
          <a:prstGeom prst="rect">
            <a:avLst/>
          </a:prstGeom>
          <a:noFill/>
        </p:spPr>
        <p:txBody>
          <a:bodyPr wrap="square" rtlCol="0">
            <a:spAutoFit/>
          </a:bodyPr>
          <a:lstStyle/>
          <a:p>
            <a:r>
              <a:rPr lang="en-US" sz="1600" b="1" dirty="0" smtClean="0">
                <a:solidFill>
                  <a:srgbClr val="FF0000"/>
                </a:solidFill>
              </a:rPr>
              <a:t>Use an Unpacking </a:t>
            </a:r>
            <a:r>
              <a:rPr lang="en-US" sz="1600" b="1" dirty="0">
                <a:solidFill>
                  <a:srgbClr val="FF0000"/>
                </a:solidFill>
              </a:rPr>
              <a:t>Strategy</a:t>
            </a:r>
            <a:r>
              <a:rPr lang="en-US" sz="1600" dirty="0"/>
              <a:t>: Restate </a:t>
            </a:r>
            <a:r>
              <a:rPr lang="en-US" sz="1600" dirty="0" smtClean="0"/>
              <a:t>the prompt </a:t>
            </a:r>
            <a:r>
              <a:rPr lang="en-US" sz="1600" dirty="0"/>
              <a:t>as a “</a:t>
            </a:r>
            <a:r>
              <a:rPr lang="en-US" sz="1600" b="1" dirty="0">
                <a:solidFill>
                  <a:srgbClr val="FF0000"/>
                </a:solidFill>
              </a:rPr>
              <a:t>Do</a:t>
            </a:r>
            <a:r>
              <a:rPr lang="en-US" sz="1600" dirty="0"/>
              <a:t> and </a:t>
            </a:r>
            <a:r>
              <a:rPr lang="en-US" sz="1600" b="1" dirty="0">
                <a:solidFill>
                  <a:srgbClr val="FF0000"/>
                </a:solidFill>
              </a:rPr>
              <a:t>What</a:t>
            </a:r>
            <a:r>
              <a:rPr lang="en-US" sz="1600" dirty="0" smtClean="0"/>
              <a:t>” question. </a:t>
            </a:r>
          </a:p>
          <a:p>
            <a:r>
              <a:rPr lang="en-US" sz="1600" dirty="0" smtClean="0"/>
              <a:t>Restating the prompt as a </a:t>
            </a:r>
            <a:r>
              <a:rPr lang="en-US" sz="1600" dirty="0">
                <a:solidFill>
                  <a:schemeClr val="tx1"/>
                </a:solidFill>
              </a:rPr>
              <a:t>“Do and </a:t>
            </a:r>
            <a:r>
              <a:rPr lang="en-US" sz="1600" dirty="0" smtClean="0">
                <a:solidFill>
                  <a:schemeClr val="tx1"/>
                </a:solidFill>
              </a:rPr>
              <a:t>What” </a:t>
            </a:r>
            <a:r>
              <a:rPr lang="en-US" sz="1600" dirty="0" smtClean="0"/>
              <a:t>will help ensure </a:t>
            </a:r>
            <a:r>
              <a:rPr lang="en-US" sz="1600" dirty="0"/>
              <a:t>that you respond to each part of the prompt. </a:t>
            </a:r>
          </a:p>
        </p:txBody>
      </p:sp>
      <p:sp>
        <p:nvSpPr>
          <p:cNvPr id="10" name="Slide Number Placeholder 9"/>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12</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3687768884"/>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Shape 150"/>
          <p:cNvSpPr txBox="1">
            <a:spLocks noGrp="1"/>
          </p:cNvSpPr>
          <p:nvPr>
            <p:ph type="body" idx="1"/>
          </p:nvPr>
        </p:nvSpPr>
        <p:spPr>
          <a:xfrm>
            <a:off x="589808" y="1096975"/>
            <a:ext cx="7258792" cy="1112826"/>
          </a:xfrm>
          <a:prstGeom prst="rect">
            <a:avLst/>
          </a:prstGeom>
        </p:spPr>
        <p:txBody>
          <a:bodyPr lIns="91425" tIns="91425" rIns="91425" bIns="91425" anchor="t" anchorCtr="0">
            <a:noAutofit/>
          </a:bodyPr>
          <a:lstStyle/>
          <a:p>
            <a:pPr marL="114300" lvl="0" indent="-12700">
              <a:buNone/>
            </a:pPr>
            <a:r>
              <a:rPr lang="en-US" sz="1600" dirty="0" smtClean="0"/>
              <a:t>	</a:t>
            </a:r>
            <a:r>
              <a:rPr lang="en-US" sz="1600" b="1" dirty="0" smtClean="0">
                <a:solidFill>
                  <a:srgbClr val="FF0000"/>
                </a:solidFill>
              </a:rPr>
              <a:t>Prompt: </a:t>
            </a:r>
            <a:r>
              <a:rPr lang="en-US" sz="1600" dirty="0" smtClean="0"/>
              <a:t>In </a:t>
            </a:r>
            <a:r>
              <a:rPr lang="en-US" sz="1600" dirty="0"/>
              <a:t>your response, </a:t>
            </a:r>
            <a:r>
              <a:rPr lang="en-US" sz="1600" b="1" dirty="0">
                <a:solidFill>
                  <a:srgbClr val="FF0000"/>
                </a:solidFill>
              </a:rPr>
              <a:t>analyze</a:t>
            </a:r>
            <a:r>
              <a:rPr lang="en-US" sz="1600" dirty="0"/>
              <a:t> both the </a:t>
            </a:r>
            <a:r>
              <a:rPr lang="en-US" sz="1600" b="1" dirty="0">
                <a:solidFill>
                  <a:srgbClr val="FF0000"/>
                </a:solidFill>
              </a:rPr>
              <a:t>speech</a:t>
            </a:r>
            <a:r>
              <a:rPr lang="en-US" sz="1600" dirty="0"/>
              <a:t> and the </a:t>
            </a:r>
            <a:r>
              <a:rPr lang="en-US" sz="1600" b="1" dirty="0">
                <a:solidFill>
                  <a:srgbClr val="FF0000"/>
                </a:solidFill>
              </a:rPr>
              <a:t>editorial </a:t>
            </a:r>
            <a:r>
              <a:rPr lang="en-US" sz="1600" dirty="0" smtClean="0"/>
              <a:t>to determine</a:t>
            </a:r>
            <a:r>
              <a:rPr lang="en-US" sz="1600" dirty="0"/>
              <a:t> </a:t>
            </a:r>
            <a:r>
              <a:rPr lang="en-US" sz="1600" dirty="0" smtClean="0"/>
              <a:t>which </a:t>
            </a:r>
            <a:r>
              <a:rPr lang="en-US" sz="1600" dirty="0"/>
              <a:t>position is </a:t>
            </a:r>
            <a:r>
              <a:rPr lang="en-US" sz="1600" dirty="0" smtClean="0"/>
              <a:t>supported better. </a:t>
            </a:r>
            <a:r>
              <a:rPr lang="en-US" sz="1600" b="1" dirty="0">
                <a:solidFill>
                  <a:srgbClr val="FF0000"/>
                </a:solidFill>
              </a:rPr>
              <a:t>Use relevant </a:t>
            </a:r>
            <a:r>
              <a:rPr lang="en-US" sz="1600" dirty="0"/>
              <a:t>and </a:t>
            </a:r>
            <a:r>
              <a:rPr lang="en-US" sz="1600" b="1" dirty="0">
                <a:solidFill>
                  <a:srgbClr val="FF0000"/>
                </a:solidFill>
              </a:rPr>
              <a:t>specific information </a:t>
            </a:r>
            <a:r>
              <a:rPr lang="en-US" sz="1600" dirty="0"/>
              <a:t>from both sources to support your answer</a:t>
            </a:r>
            <a:r>
              <a:rPr lang="en-US" sz="1600" dirty="0" smtClean="0"/>
              <a:t>.</a:t>
            </a:r>
            <a:endParaRPr lang="en-US" sz="1600" dirty="0"/>
          </a:p>
        </p:txBody>
      </p:sp>
      <p:graphicFrame>
        <p:nvGraphicFramePr>
          <p:cNvPr id="151" name="Shape 151"/>
          <p:cNvGraphicFramePr/>
          <p:nvPr>
            <p:extLst>
              <p:ext uri="{D42A27DB-BD31-4B8C-83A1-F6EECF244321}">
                <p14:modId xmlns:p14="http://schemas.microsoft.com/office/powerpoint/2010/main" val="906033945"/>
              </p:ext>
            </p:extLst>
          </p:nvPr>
        </p:nvGraphicFramePr>
        <p:xfrm>
          <a:off x="1371600" y="3177985"/>
          <a:ext cx="6629400" cy="2156015"/>
        </p:xfrm>
        <a:graphic>
          <a:graphicData uri="http://schemas.openxmlformats.org/drawingml/2006/table">
            <a:tbl>
              <a:tblPr>
                <a:noFill/>
                <a:tableStyleId>{B3FD8464-C340-4A09-BCCE-4936BBDDC8B5}</a:tableStyleId>
              </a:tblPr>
              <a:tblGrid>
                <a:gridCol w="1981200"/>
                <a:gridCol w="4648200"/>
              </a:tblGrid>
              <a:tr h="404275">
                <a:tc>
                  <a:txBody>
                    <a:bodyPr/>
                    <a:lstStyle/>
                    <a:p>
                      <a:pPr algn="ctr">
                        <a:spcBef>
                          <a:spcPts val="0"/>
                        </a:spcBef>
                        <a:buNone/>
                      </a:pPr>
                      <a:r>
                        <a:rPr lang="en-US" sz="1600" b="1" dirty="0" smtClean="0">
                          <a:solidFill>
                            <a:srgbClr val="FF0000"/>
                          </a:solidFill>
                        </a:rPr>
                        <a:t>DO</a:t>
                      </a:r>
                      <a:endParaRPr lang="en-US" sz="1600" b="1" dirty="0">
                        <a:solidFill>
                          <a:srgbClr val="FF0000"/>
                        </a:solidFill>
                      </a:endParaRPr>
                    </a:p>
                  </a:txBody>
                  <a:tcPr marL="91425" marR="91425" marT="91425" marB="91425" anchor="ctr">
                    <a:solidFill>
                      <a:schemeClr val="bg1"/>
                    </a:solidFill>
                  </a:tcPr>
                </a:tc>
                <a:tc>
                  <a:txBody>
                    <a:bodyPr/>
                    <a:lstStyle/>
                    <a:p>
                      <a:pPr>
                        <a:spcBef>
                          <a:spcPts val="0"/>
                        </a:spcBef>
                        <a:buNone/>
                      </a:pPr>
                      <a:r>
                        <a:rPr lang="en-US" sz="1600" b="1" dirty="0"/>
                        <a:t>                      </a:t>
                      </a:r>
                      <a:r>
                        <a:rPr lang="en-US" sz="1600" b="1" dirty="0" smtClean="0">
                          <a:solidFill>
                            <a:srgbClr val="FF0000"/>
                          </a:solidFill>
                        </a:rPr>
                        <a:t>WHAT</a:t>
                      </a:r>
                      <a:endParaRPr lang="en-US" sz="1600" b="1" dirty="0">
                        <a:solidFill>
                          <a:srgbClr val="FF0000"/>
                        </a:solidFill>
                      </a:endParaRPr>
                    </a:p>
                  </a:txBody>
                  <a:tcPr marL="91425" marR="91425" marT="91425" marB="91425">
                    <a:solidFill>
                      <a:schemeClr val="bg1"/>
                    </a:solidFill>
                  </a:tcPr>
                </a:tc>
              </a:tr>
              <a:tr h="510442">
                <a:tc>
                  <a:txBody>
                    <a:bodyPr/>
                    <a:lstStyle/>
                    <a:p>
                      <a:pPr>
                        <a:spcBef>
                          <a:spcPts val="0"/>
                        </a:spcBef>
                        <a:buNone/>
                      </a:pPr>
                      <a:r>
                        <a:rPr lang="en-US" sz="1600" b="1" dirty="0" smtClean="0"/>
                        <a:t>Analyze</a:t>
                      </a:r>
                      <a:endParaRPr lang="en-US" sz="1600" b="1" dirty="0"/>
                    </a:p>
                  </a:txBody>
                  <a:tcPr marL="91425" marR="91425" marT="91425" marB="91425"/>
                </a:tc>
                <a:tc>
                  <a:txBody>
                    <a:bodyPr/>
                    <a:lstStyle/>
                    <a:p>
                      <a:pPr>
                        <a:spcBef>
                          <a:spcPts val="0"/>
                        </a:spcBef>
                        <a:buNone/>
                      </a:pPr>
                      <a:r>
                        <a:rPr lang="en-US" sz="1600" baseline="0" dirty="0" smtClean="0"/>
                        <a:t>…b</a:t>
                      </a:r>
                      <a:r>
                        <a:rPr lang="en-US" sz="1600" dirty="0" smtClean="0"/>
                        <a:t>oth the speech and the editorial.</a:t>
                      </a:r>
                      <a:endParaRPr sz="1600" dirty="0"/>
                    </a:p>
                  </a:txBody>
                  <a:tcPr marL="91425" marR="91425" marT="91425" marB="91425"/>
                </a:tc>
              </a:tr>
              <a:tr h="480158">
                <a:tc>
                  <a:txBody>
                    <a:bodyPr/>
                    <a:lstStyle/>
                    <a:p>
                      <a:pPr>
                        <a:spcBef>
                          <a:spcPts val="0"/>
                        </a:spcBef>
                        <a:buNone/>
                      </a:pPr>
                      <a:r>
                        <a:rPr lang="en-US" sz="1600" b="1" dirty="0" smtClean="0"/>
                        <a:t>Determine</a:t>
                      </a:r>
                      <a:endParaRPr lang="en-US" sz="1600" b="1" dirty="0"/>
                    </a:p>
                  </a:txBody>
                  <a:tcPr marL="91425" marR="91425" marT="91425" marB="91425"/>
                </a:tc>
                <a:tc>
                  <a:txBody>
                    <a:bodyPr/>
                    <a:lstStyle/>
                    <a:p>
                      <a:pPr>
                        <a:spcBef>
                          <a:spcPts val="0"/>
                        </a:spcBef>
                        <a:buNone/>
                      </a:pPr>
                      <a:r>
                        <a:rPr lang="en-US" sz="1600" baseline="0" dirty="0" smtClean="0"/>
                        <a:t>…d</a:t>
                      </a:r>
                      <a:r>
                        <a:rPr lang="en-US" sz="1600" dirty="0" smtClean="0"/>
                        <a:t>etermine</a:t>
                      </a:r>
                      <a:r>
                        <a:rPr lang="en-US" sz="1600" baseline="0" dirty="0" smtClean="0"/>
                        <a:t> </a:t>
                      </a:r>
                      <a:r>
                        <a:rPr lang="en-US" sz="1600" dirty="0" smtClean="0"/>
                        <a:t>which position is supported better.</a:t>
                      </a:r>
                      <a:endParaRPr sz="1600" dirty="0"/>
                    </a:p>
                  </a:txBody>
                  <a:tcPr marL="91425" marR="91425" marT="91425" marB="91425"/>
                </a:tc>
              </a:tr>
              <a:tr h="738725">
                <a:tc>
                  <a:txBody>
                    <a:bodyPr/>
                    <a:lstStyle/>
                    <a:p>
                      <a:pPr>
                        <a:spcBef>
                          <a:spcPts val="0"/>
                        </a:spcBef>
                        <a:buNone/>
                      </a:pPr>
                      <a:r>
                        <a:rPr lang="en-US" sz="1600" b="1" dirty="0" smtClean="0"/>
                        <a:t>Use</a:t>
                      </a:r>
                      <a:endParaRPr lang="en-US" sz="1600" b="1" dirty="0"/>
                    </a:p>
                  </a:txBody>
                  <a:tcPr marL="91425" marR="91425" marT="91425" marB="91425"/>
                </a:tc>
                <a:tc>
                  <a:txBody>
                    <a:bodyPr/>
                    <a:lstStyle/>
                    <a:p>
                      <a:pPr marL="166688" indent="-166688">
                        <a:spcBef>
                          <a:spcPts val="0"/>
                        </a:spcBef>
                        <a:buNone/>
                      </a:pPr>
                      <a:r>
                        <a:rPr lang="en-US" sz="1600" baseline="0" dirty="0" smtClean="0"/>
                        <a:t>…r</a:t>
                      </a:r>
                      <a:r>
                        <a:rPr lang="en-US" sz="1600" dirty="0" smtClean="0"/>
                        <a:t>elevant and specific information from both sources to support your answer.</a:t>
                      </a:r>
                      <a:endParaRPr sz="1600" dirty="0"/>
                    </a:p>
                  </a:txBody>
                  <a:tcPr marL="91425" marR="91425" marT="91425" marB="91425"/>
                </a:tc>
              </a:tr>
            </a:tbl>
          </a:graphicData>
        </a:graphic>
      </p:graphicFrame>
      <p:graphicFrame>
        <p:nvGraphicFramePr>
          <p:cNvPr id="5" name="Diagram 4"/>
          <p:cNvGraphicFramePr/>
          <p:nvPr>
            <p:extLst>
              <p:ext uri="{D42A27DB-BD31-4B8C-83A1-F6EECF244321}">
                <p14:modId xmlns:p14="http://schemas.microsoft.com/office/powerpoint/2010/main" val="3114857438"/>
              </p:ext>
            </p:extLst>
          </p:nvPr>
        </p:nvGraphicFramePr>
        <p:xfrm>
          <a:off x="5105400" y="52578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76"/>
          <p:cNvSpPr txBox="1">
            <a:spLocks/>
          </p:cNvSpPr>
          <p:nvPr/>
        </p:nvSpPr>
        <p:spPr>
          <a:xfrm>
            <a:off x="302550" y="76200"/>
            <a:ext cx="8808000" cy="944575"/>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sz="3200" dirty="0" smtClean="0"/>
              <a:t>Unpack </a:t>
            </a:r>
            <a:r>
              <a:rPr lang="en-US" sz="3200" dirty="0"/>
              <a:t>the </a:t>
            </a:r>
            <a:r>
              <a:rPr lang="en-US" sz="3200" dirty="0" smtClean="0"/>
              <a:t>Prompt: Example</a:t>
            </a:r>
            <a:endParaRPr lang="en-US" sz="3200" dirty="0"/>
          </a:p>
        </p:txBody>
      </p:sp>
      <p:sp>
        <p:nvSpPr>
          <p:cNvPr id="8"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10" name="TextBox 9"/>
          <p:cNvSpPr txBox="1"/>
          <p:nvPr/>
        </p:nvSpPr>
        <p:spPr>
          <a:xfrm>
            <a:off x="1905000" y="2109850"/>
            <a:ext cx="5486400" cy="738664"/>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85750" indent="-285750">
              <a:buSzPct val="130000"/>
              <a:buFont typeface="Arial" panose="020B0604020202020204" pitchFamily="34" charset="0"/>
              <a:buChar char="•"/>
            </a:pPr>
            <a:r>
              <a:rPr lang="en-US" dirty="0" smtClean="0"/>
              <a:t>Read the unpacked prompt above. </a:t>
            </a:r>
          </a:p>
          <a:p>
            <a:pPr marL="285750" indent="-285750">
              <a:buSzPct val="130000"/>
              <a:buFont typeface="Arial" panose="020B0604020202020204" pitchFamily="34" charset="0"/>
              <a:buChar char="•"/>
            </a:pPr>
            <a:r>
              <a:rPr lang="en-US" dirty="0" smtClean="0"/>
              <a:t>Click on the arrow to see how the key words fit into the </a:t>
            </a:r>
            <a:r>
              <a:rPr lang="en-US" dirty="0"/>
              <a:t>“</a:t>
            </a:r>
            <a:r>
              <a:rPr lang="en-US" b="1" dirty="0">
                <a:solidFill>
                  <a:srgbClr val="FF0000"/>
                </a:solidFill>
              </a:rPr>
              <a:t>Do </a:t>
            </a:r>
            <a:r>
              <a:rPr lang="en-US" dirty="0"/>
              <a:t>and </a:t>
            </a:r>
            <a:r>
              <a:rPr lang="en-US" b="1" dirty="0">
                <a:solidFill>
                  <a:srgbClr val="FF0000"/>
                </a:solidFill>
              </a:rPr>
              <a:t>What</a:t>
            </a:r>
            <a:r>
              <a:rPr lang="en-US" dirty="0">
                <a:solidFill>
                  <a:srgbClr val="FF0000"/>
                </a:solidFill>
              </a:rPr>
              <a:t>” </a:t>
            </a:r>
            <a:r>
              <a:rPr lang="en-US" dirty="0" smtClean="0"/>
              <a:t>columns in the table below.</a:t>
            </a:r>
            <a:endParaRPr lang="en-US" dirty="0"/>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13</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
        <p:nvSpPr>
          <p:cNvPr id="2" name="Down Arrow 1"/>
          <p:cNvSpPr/>
          <p:nvPr/>
        </p:nvSpPr>
        <p:spPr>
          <a:xfrm>
            <a:off x="7543800" y="210985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500" fill="hold"/>
                                        <p:tgtEl>
                                          <p:spTgt spid="151"/>
                                        </p:tgtEl>
                                        <p:attrNameLst>
                                          <p:attrName>ppt_x</p:attrName>
                                        </p:attrNameLst>
                                      </p:cBhvr>
                                      <p:tavLst>
                                        <p:tav tm="0">
                                          <p:val>
                                            <p:strVal val="#ppt_x"/>
                                          </p:val>
                                        </p:tav>
                                        <p:tav tm="100000">
                                          <p:val>
                                            <p:strVal val="#ppt_x"/>
                                          </p:val>
                                        </p:tav>
                                      </p:tavLst>
                                    </p:anim>
                                    <p:anim calcmode="lin" valueType="num">
                                      <p:cBhvr additive="base">
                                        <p:cTn id="8"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7315200" cy="4525963"/>
          </a:xfrm>
        </p:spPr>
        <p:txBody>
          <a:bodyPr/>
          <a:lstStyle/>
          <a:p>
            <a:pPr marL="101600" indent="0">
              <a:buSzPct val="130000"/>
              <a:buNone/>
            </a:pPr>
            <a:r>
              <a:rPr lang="en-US" sz="1600" dirty="0" smtClean="0"/>
              <a:t>Read the prompt provided and unpack it using the “</a:t>
            </a:r>
            <a:r>
              <a:rPr lang="en-US" sz="1600" b="1" dirty="0" smtClean="0">
                <a:solidFill>
                  <a:srgbClr val="FF0000"/>
                </a:solidFill>
              </a:rPr>
              <a:t>Do </a:t>
            </a:r>
            <a:r>
              <a:rPr lang="en-US" sz="1600" dirty="0" smtClean="0">
                <a:solidFill>
                  <a:schemeClr val="tx1"/>
                </a:solidFill>
              </a:rPr>
              <a:t>and </a:t>
            </a:r>
            <a:r>
              <a:rPr lang="en-US" sz="1600" b="1" dirty="0" smtClean="0">
                <a:solidFill>
                  <a:srgbClr val="FF0000"/>
                </a:solidFill>
              </a:rPr>
              <a:t>What” </a:t>
            </a:r>
            <a:r>
              <a:rPr lang="en-US" sz="1600" dirty="0" smtClean="0"/>
              <a:t>strategy. </a:t>
            </a:r>
          </a:p>
          <a:p>
            <a:pPr marL="101600" indent="0">
              <a:buNone/>
            </a:pPr>
            <a:endParaRPr lang="en-US" sz="1600" dirty="0" smtClean="0"/>
          </a:p>
          <a:p>
            <a:pPr marL="101600" indent="0">
              <a:buNone/>
            </a:pPr>
            <a:r>
              <a:rPr lang="en-US" sz="1600" b="1" dirty="0" smtClean="0">
                <a:solidFill>
                  <a:srgbClr val="FF0000"/>
                </a:solidFill>
              </a:rPr>
              <a:t>Prompt</a:t>
            </a:r>
            <a:r>
              <a:rPr lang="en-US" sz="1600" dirty="0" smtClean="0"/>
              <a:t>: In the two autobiographies provided, the authors describe the challenges they must overcome to learn essential skills. Compare and contrast the challenges that each author faces and describe how each addresses those challenges. Use specific details from the two passages.</a:t>
            </a:r>
          </a:p>
          <a:p>
            <a:pPr marL="101600" indent="0">
              <a:buNone/>
            </a:pPr>
            <a:endParaRPr lang="en-US" sz="1600" dirty="0"/>
          </a:p>
          <a:p>
            <a:pPr marL="101600" indent="0">
              <a:buNone/>
            </a:pPr>
            <a:endParaRPr lang="en-US" sz="2000" dirty="0" smtClean="0"/>
          </a:p>
          <a:p>
            <a:pPr marL="101600" indent="0">
              <a:buNone/>
            </a:pPr>
            <a:endParaRPr lang="en-US" sz="2000" dirty="0"/>
          </a:p>
        </p:txBody>
      </p:sp>
      <p:graphicFrame>
        <p:nvGraphicFramePr>
          <p:cNvPr id="5" name="Diagram 4"/>
          <p:cNvGraphicFramePr/>
          <p:nvPr>
            <p:extLst>
              <p:ext uri="{D42A27DB-BD31-4B8C-83A1-F6EECF244321}">
                <p14:modId xmlns:p14="http://schemas.microsoft.com/office/powerpoint/2010/main" val="2312939311"/>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hape 305"/>
          <p:cNvSpPr txBox="1">
            <a:spLocks/>
          </p:cNvSpPr>
          <p:nvPr/>
        </p:nvSpPr>
        <p:spPr>
          <a:xfrm>
            <a:off x="457200" y="76200"/>
            <a:ext cx="82296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sz="3200" dirty="0" smtClean="0">
                <a:solidFill>
                  <a:schemeClr val="dk1"/>
                </a:solidFill>
              </a:rPr>
              <a:t>Check Your Knowledge</a:t>
            </a:r>
            <a:endParaRPr lang="en-US" sz="3200" dirty="0">
              <a:solidFill>
                <a:schemeClr val="dk1"/>
              </a:solidFill>
            </a:endParaRPr>
          </a:p>
        </p:txBody>
      </p:sp>
      <p:sp>
        <p:nvSpPr>
          <p:cNvPr id="8"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11" name="Slide Number Placeholder 10"/>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14</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
        <p:nvSpPr>
          <p:cNvPr id="9" name="TextBox 8"/>
          <p:cNvSpPr txBox="1"/>
          <p:nvPr/>
        </p:nvSpPr>
        <p:spPr>
          <a:xfrm>
            <a:off x="4191000" y="3810000"/>
            <a:ext cx="3497655" cy="1137761"/>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387350" indent="-285750">
              <a:buSzPct val="130000"/>
              <a:buFont typeface="Arial" panose="020B0604020202020204" pitchFamily="34" charset="0"/>
              <a:buChar char="•"/>
            </a:pPr>
            <a:r>
              <a:rPr lang="en-US" dirty="0"/>
              <a:t>Open a Word document and put your </a:t>
            </a:r>
            <a:r>
              <a:rPr lang="en-US" dirty="0" smtClean="0"/>
              <a:t>responses </a:t>
            </a:r>
            <a:r>
              <a:rPr lang="en-US" dirty="0"/>
              <a:t>into two columns labeled “</a:t>
            </a:r>
            <a:r>
              <a:rPr lang="en-US" b="1" dirty="0">
                <a:solidFill>
                  <a:srgbClr val="FF0000"/>
                </a:solidFill>
              </a:rPr>
              <a:t>Do </a:t>
            </a:r>
            <a:r>
              <a:rPr lang="en-US" dirty="0">
                <a:solidFill>
                  <a:schemeClr val="tx1"/>
                </a:solidFill>
              </a:rPr>
              <a:t>and </a:t>
            </a:r>
            <a:r>
              <a:rPr lang="en-US" b="1" dirty="0">
                <a:solidFill>
                  <a:srgbClr val="FF0000"/>
                </a:solidFill>
              </a:rPr>
              <a:t>What”</a:t>
            </a:r>
            <a:r>
              <a:rPr lang="en-US" b="1" dirty="0">
                <a:solidFill>
                  <a:schemeClr val="tx1"/>
                </a:solidFill>
              </a:rPr>
              <a:t>.</a:t>
            </a:r>
            <a:r>
              <a:rPr lang="en-US" b="1" dirty="0">
                <a:solidFill>
                  <a:srgbClr val="FF0000"/>
                </a:solidFill>
              </a:rPr>
              <a:t> </a:t>
            </a:r>
            <a:endParaRPr lang="en-US" b="1" dirty="0" smtClean="0">
              <a:solidFill>
                <a:srgbClr val="FF0000"/>
              </a:solidFill>
            </a:endParaRPr>
          </a:p>
          <a:p>
            <a:pPr marL="387350" indent="-285750">
              <a:buSzPct val="130000"/>
              <a:buFont typeface="Arial" panose="020B0604020202020204" pitchFamily="34" charset="0"/>
              <a:buChar char="•"/>
            </a:pPr>
            <a:r>
              <a:rPr lang="en-US" dirty="0" smtClean="0">
                <a:solidFill>
                  <a:schemeClr val="tx1"/>
                </a:solidFill>
              </a:rPr>
              <a:t>Fill in the missing </a:t>
            </a:r>
            <a:r>
              <a:rPr lang="en-US" b="1" dirty="0" smtClean="0">
                <a:solidFill>
                  <a:srgbClr val="FF0000"/>
                </a:solidFill>
              </a:rPr>
              <a:t>“what” </a:t>
            </a:r>
            <a:r>
              <a:rPr lang="en-US" dirty="0" smtClean="0">
                <a:solidFill>
                  <a:schemeClr val="tx1"/>
                </a:solidFill>
              </a:rPr>
              <a:t>elements.</a:t>
            </a:r>
            <a:endParaRPr lang="en-US" dirty="0">
              <a:solidFill>
                <a:schemeClr val="tx1"/>
              </a:solidFill>
            </a:endParaRPr>
          </a:p>
        </p:txBody>
      </p:sp>
      <p:sp>
        <p:nvSpPr>
          <p:cNvPr id="12" name="Left Arrow 11"/>
          <p:cNvSpPr/>
          <p:nvPr/>
        </p:nvSpPr>
        <p:spPr>
          <a:xfrm rot="10800000">
            <a:off x="7688654" y="4272438"/>
            <a:ext cx="706831" cy="2995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3260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eft Arrow 10"/>
          <p:cNvSpPr/>
          <p:nvPr/>
        </p:nvSpPr>
        <p:spPr>
          <a:xfrm rot="10800000">
            <a:off x="7903769" y="4729638"/>
            <a:ext cx="706831" cy="2995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371600"/>
            <a:ext cx="8534400" cy="4754563"/>
          </a:xfrm>
        </p:spPr>
        <p:txBody>
          <a:bodyPr/>
          <a:lstStyle/>
          <a:p>
            <a:pPr marL="101600" indent="0" fontAlgn="t">
              <a:buNone/>
            </a:pPr>
            <a:r>
              <a:rPr lang="en-US" sz="1600" b="1" dirty="0" smtClean="0">
                <a:solidFill>
                  <a:srgbClr val="FF0000"/>
                </a:solidFill>
              </a:rPr>
              <a:t>Prompt</a:t>
            </a:r>
            <a:r>
              <a:rPr lang="en-US" sz="1600" dirty="0"/>
              <a:t>: </a:t>
            </a:r>
            <a:r>
              <a:rPr lang="en-US" sz="1600" dirty="0" smtClean="0"/>
              <a:t>In </a:t>
            </a:r>
            <a:r>
              <a:rPr lang="en-US" sz="1600" dirty="0"/>
              <a:t>the two autobiographies, the authors describe the challenges they must overcome to learn essential skills. </a:t>
            </a:r>
            <a:r>
              <a:rPr lang="en-US" sz="1600" b="1" dirty="0">
                <a:solidFill>
                  <a:srgbClr val="FF0000"/>
                </a:solidFill>
              </a:rPr>
              <a:t>Compare</a:t>
            </a:r>
            <a:r>
              <a:rPr lang="en-US" sz="1600" dirty="0"/>
              <a:t> and </a:t>
            </a:r>
            <a:r>
              <a:rPr lang="en-US" sz="1600" b="1" dirty="0">
                <a:solidFill>
                  <a:srgbClr val="FF0000"/>
                </a:solidFill>
              </a:rPr>
              <a:t>contrast</a:t>
            </a:r>
            <a:r>
              <a:rPr lang="en-US" sz="1600" dirty="0"/>
              <a:t> the challenges that each author faces and </a:t>
            </a:r>
            <a:r>
              <a:rPr lang="en-US" sz="1600" b="1" dirty="0">
                <a:solidFill>
                  <a:srgbClr val="FF0000"/>
                </a:solidFill>
              </a:rPr>
              <a:t>describe</a:t>
            </a:r>
            <a:r>
              <a:rPr lang="en-US" sz="1600" dirty="0">
                <a:solidFill>
                  <a:srgbClr val="FF0000"/>
                </a:solidFill>
              </a:rPr>
              <a:t> </a:t>
            </a:r>
            <a:r>
              <a:rPr lang="en-US" sz="1600" dirty="0"/>
              <a:t>how each addresses those challenges. </a:t>
            </a:r>
            <a:r>
              <a:rPr lang="en-US" sz="1600" b="1" dirty="0">
                <a:solidFill>
                  <a:srgbClr val="FF0000"/>
                </a:solidFill>
              </a:rPr>
              <a:t>Use</a:t>
            </a:r>
            <a:r>
              <a:rPr lang="en-US" sz="1600" dirty="0"/>
              <a:t> specific details from the two passages</a:t>
            </a:r>
            <a:r>
              <a:rPr lang="en-US" sz="1600" dirty="0" smtClean="0"/>
              <a:t>.</a:t>
            </a:r>
          </a:p>
          <a:p>
            <a:pPr marL="101600" indent="0" fontAlgn="t">
              <a:buNone/>
            </a:pPr>
            <a:endParaRPr lang="en-US" sz="1800" dirty="0"/>
          </a:p>
          <a:p>
            <a:pPr marL="101600" indent="0" fontAlgn="t">
              <a:buNone/>
            </a:pPr>
            <a:endParaRPr lang="en-US" sz="1800" dirty="0" smtClean="0"/>
          </a:p>
          <a:p>
            <a:pPr marL="101600" indent="0" fontAlgn="t">
              <a:buNone/>
            </a:pPr>
            <a:endParaRPr lang="en-US" sz="1800" dirty="0"/>
          </a:p>
          <a:p>
            <a:pPr marL="101600" indent="0" fontAlgn="t">
              <a:buNone/>
            </a:pPr>
            <a:endParaRPr lang="en-US" sz="1800" dirty="0" smtClean="0"/>
          </a:p>
          <a:p>
            <a:pPr marL="101600" indent="0" fontAlgn="t">
              <a:buNone/>
            </a:pPr>
            <a:endParaRPr lang="en-US" sz="1800" dirty="0"/>
          </a:p>
          <a:p>
            <a:pPr marL="101600" indent="0" fontAlgn="t">
              <a:buNone/>
            </a:pPr>
            <a:endParaRPr lang="en-US" sz="1800" dirty="0" smtClean="0"/>
          </a:p>
          <a:p>
            <a:pPr marL="101600" indent="0" fontAlgn="t">
              <a:buNone/>
            </a:pPr>
            <a:endParaRPr lang="en-US" sz="1800" dirty="0"/>
          </a:p>
          <a:p>
            <a:pPr marL="101600" indent="0" fontAlgn="t">
              <a:buNone/>
            </a:pPr>
            <a:r>
              <a:rPr lang="en-US" sz="1800" dirty="0" smtClean="0"/>
              <a:t>        </a:t>
            </a:r>
            <a:r>
              <a:rPr lang="en-US" sz="1800" dirty="0" smtClean="0">
                <a:solidFill>
                  <a:srgbClr val="FF0000"/>
                </a:solidFill>
              </a:rPr>
              <a:t> </a:t>
            </a:r>
            <a:endParaRPr lang="en-US" sz="1800" dirty="0"/>
          </a:p>
        </p:txBody>
      </p:sp>
      <p:graphicFrame>
        <p:nvGraphicFramePr>
          <p:cNvPr id="5" name="Diagram 4"/>
          <p:cNvGraphicFramePr/>
          <p:nvPr>
            <p:extLst>
              <p:ext uri="{D42A27DB-BD31-4B8C-83A1-F6EECF244321}">
                <p14:modId xmlns:p14="http://schemas.microsoft.com/office/powerpoint/2010/main" val="3994876361"/>
              </p:ext>
            </p:extLst>
          </p:nvPr>
        </p:nvGraphicFramePr>
        <p:xfrm>
          <a:off x="5105400" y="52578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305"/>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rtl="0">
              <a:spcBef>
                <a:spcPts val="0"/>
              </a:spcBef>
              <a:buNone/>
            </a:pPr>
            <a:r>
              <a:rPr lang="en-US" sz="3200" dirty="0">
                <a:solidFill>
                  <a:schemeClr val="dk1"/>
                </a:solidFill>
              </a:rPr>
              <a:t>Check Your </a:t>
            </a:r>
            <a:r>
              <a:rPr lang="en-US" sz="3200" dirty="0" smtClean="0">
                <a:solidFill>
                  <a:schemeClr val="dk1"/>
                </a:solidFill>
              </a:rPr>
              <a:t>Knowledge: Complete It</a:t>
            </a:r>
            <a:endParaRPr lang="en-US" sz="3200" dirty="0">
              <a:solidFill>
                <a:schemeClr val="dk1"/>
              </a:solidFill>
            </a:endParaRPr>
          </a:p>
        </p:txBody>
      </p:sp>
      <p:sp>
        <p:nvSpPr>
          <p:cNvPr id="8"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3305787208"/>
              </p:ext>
            </p:extLst>
          </p:nvPr>
        </p:nvGraphicFramePr>
        <p:xfrm>
          <a:off x="795277" y="2819400"/>
          <a:ext cx="7772400" cy="1483360"/>
        </p:xfrm>
        <a:graphic>
          <a:graphicData uri="http://schemas.openxmlformats.org/drawingml/2006/table">
            <a:tbl>
              <a:tblPr firstRow="1" bandRow="1">
                <a:tableStyleId>{B3FD8464-C340-4A09-BCCE-4936BBDDC8B5}</a:tableStyleId>
              </a:tblPr>
              <a:tblGrid>
                <a:gridCol w="2971800"/>
                <a:gridCol w="4800600"/>
              </a:tblGrid>
              <a:tr h="370840">
                <a:tc>
                  <a:txBody>
                    <a:bodyPr/>
                    <a:lstStyle/>
                    <a:p>
                      <a:pPr algn="ctr"/>
                      <a:r>
                        <a:rPr lang="en-US" sz="1600" b="1" dirty="0" smtClean="0">
                          <a:solidFill>
                            <a:srgbClr val="FF0000"/>
                          </a:solidFill>
                        </a:rPr>
                        <a:t>DO</a:t>
                      </a:r>
                      <a:endParaRPr lang="en-US" sz="1600" b="1" dirty="0">
                        <a:solidFill>
                          <a:srgbClr val="FF0000"/>
                        </a:solidFill>
                      </a:endParaRPr>
                    </a:p>
                  </a:txBody>
                  <a:tcPr/>
                </a:tc>
                <a:tc>
                  <a:txBody>
                    <a:bodyPr/>
                    <a:lstStyle/>
                    <a:p>
                      <a:pPr algn="ctr"/>
                      <a:r>
                        <a:rPr lang="en-US" sz="1600" b="1" dirty="0" smtClean="0">
                          <a:solidFill>
                            <a:srgbClr val="FF0000"/>
                          </a:solidFill>
                        </a:rPr>
                        <a:t>WHAT</a:t>
                      </a:r>
                      <a:endParaRPr lang="en-US" sz="1600" b="1" dirty="0">
                        <a:solidFill>
                          <a:srgbClr val="FF0000"/>
                        </a:solidFill>
                      </a:endParaRPr>
                    </a:p>
                  </a:txBody>
                  <a:tcPr/>
                </a:tc>
              </a:tr>
              <a:tr h="370840">
                <a:tc>
                  <a:txBody>
                    <a:bodyPr/>
                    <a:lstStyle/>
                    <a:p>
                      <a:r>
                        <a:rPr lang="en-US" sz="1600" b="1" dirty="0" smtClean="0"/>
                        <a:t>Compare  and contrast </a:t>
                      </a:r>
                      <a:endParaRPr lang="en-US" sz="1600" b="1" dirty="0"/>
                    </a:p>
                  </a:txBody>
                  <a:tcPr/>
                </a:tc>
                <a:tc>
                  <a:txBody>
                    <a:bodyPr/>
                    <a:lstStyle/>
                    <a:p>
                      <a:endParaRPr lang="en-US" dirty="0"/>
                    </a:p>
                  </a:txBody>
                  <a:tcPr/>
                </a:tc>
              </a:tr>
              <a:tr h="370840">
                <a:tc>
                  <a:txBody>
                    <a:bodyPr/>
                    <a:lstStyle/>
                    <a:p>
                      <a:r>
                        <a:rPr lang="en-US" sz="1600" b="1" dirty="0" smtClean="0"/>
                        <a:t>Describe </a:t>
                      </a:r>
                      <a:endParaRPr lang="en-US" sz="1600" b="1" dirty="0"/>
                    </a:p>
                  </a:txBody>
                  <a:tcPr/>
                </a:tc>
                <a:tc>
                  <a:txBody>
                    <a:bodyPr/>
                    <a:lstStyle/>
                    <a:p>
                      <a:endParaRPr lang="en-US" dirty="0"/>
                    </a:p>
                  </a:txBody>
                  <a:tcPr/>
                </a:tc>
              </a:tr>
              <a:tr h="370840">
                <a:tc>
                  <a:txBody>
                    <a:bodyPr/>
                    <a:lstStyle/>
                    <a:p>
                      <a:r>
                        <a:rPr lang="en-US" sz="1600" b="1" dirty="0" smtClean="0"/>
                        <a:t>Use </a:t>
                      </a:r>
                      <a:endParaRPr lang="en-US" sz="1600" b="1" dirty="0"/>
                    </a:p>
                  </a:txBody>
                  <a:tcPr/>
                </a:tc>
                <a:tc>
                  <a:txBody>
                    <a:bodyPr/>
                    <a:lstStyle/>
                    <a:p>
                      <a:endParaRPr lang="en-US" dirty="0"/>
                    </a:p>
                  </a:txBody>
                  <a:tcPr/>
                </a:tc>
              </a:tr>
            </a:tbl>
          </a:graphicData>
        </a:graphic>
      </p:graphicFrame>
      <p:sp>
        <p:nvSpPr>
          <p:cNvPr id="9" name="Slide Number Placeholder 8"/>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368300" lvl="1" algn="r">
              <a:spcBef>
                <a:spcPts val="0"/>
              </a:spcBef>
              <a:buClr>
                <a:srgbClr val="000000"/>
              </a:buClr>
            </a:pPr>
            <a:r>
              <a:rPr lang="en-US" dirty="0" smtClean="0"/>
              <a:t>15</a:t>
            </a:r>
          </a:p>
          <a:p>
            <a:pPr marL="914400" lvl="2" indent="-88900">
              <a:spcBef>
                <a:spcPts val="0"/>
              </a:spcBef>
              <a:buClr>
                <a:srgbClr val="000000"/>
              </a:buClr>
              <a:buFont typeface="Wingdings"/>
              <a:buChar char="§"/>
            </a:pPr>
            <a:endParaRPr lang="en-US" dirty="0" smtClean="0"/>
          </a:p>
          <a:p>
            <a:pPr marL="1282700" lvl="3">
              <a:spcBef>
                <a:spcPts val="0"/>
              </a:spcBef>
              <a:buClr>
                <a:srgbClr val="000000"/>
              </a:buClr>
            </a:pPr>
            <a:endParaRPr lang="en-US" dirty="0" smtClean="0"/>
          </a:p>
        </p:txBody>
      </p:sp>
      <p:sp>
        <p:nvSpPr>
          <p:cNvPr id="10" name="TextBox 9"/>
          <p:cNvSpPr txBox="1"/>
          <p:nvPr/>
        </p:nvSpPr>
        <p:spPr>
          <a:xfrm>
            <a:off x="4352305" y="4419600"/>
            <a:ext cx="3648695"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387350" indent="-285750">
              <a:buSzPct val="130000"/>
              <a:buFont typeface="Arial" panose="020B0604020202020204" pitchFamily="34" charset="0"/>
              <a:buChar char="•"/>
            </a:pPr>
            <a:r>
              <a:rPr lang="en-US" dirty="0" smtClean="0">
                <a:solidFill>
                  <a:schemeClr val="tx1"/>
                </a:solidFill>
              </a:rPr>
              <a:t>Fill in the missing </a:t>
            </a:r>
            <a:r>
              <a:rPr lang="en-US" b="1" dirty="0" smtClean="0">
                <a:solidFill>
                  <a:srgbClr val="FF0000"/>
                </a:solidFill>
              </a:rPr>
              <a:t>“what” </a:t>
            </a:r>
            <a:r>
              <a:rPr lang="en-US" dirty="0" smtClean="0">
                <a:solidFill>
                  <a:schemeClr val="tx1"/>
                </a:solidFill>
              </a:rPr>
              <a:t>elements in the column on the right.</a:t>
            </a:r>
          </a:p>
          <a:p>
            <a:pPr marL="387350" indent="-285750">
              <a:buSzPct val="130000"/>
              <a:buFont typeface="Arial" panose="020B0604020202020204" pitchFamily="34" charset="0"/>
              <a:buChar char="•"/>
            </a:pPr>
            <a:r>
              <a:rPr lang="en-US" dirty="0" smtClean="0">
                <a:solidFill>
                  <a:schemeClr val="tx1"/>
                </a:solidFill>
              </a:rPr>
              <a:t>Check your response with the answer shown on the next slide.</a:t>
            </a:r>
            <a:endParaRPr lang="en-US" dirty="0">
              <a:solidFill>
                <a:schemeClr val="tx1"/>
              </a:solidFill>
            </a:endParaRPr>
          </a:p>
        </p:txBody>
      </p:sp>
    </p:spTree>
    <p:extLst>
      <p:ext uri="{BB962C8B-B14F-4D97-AF65-F5344CB8AC3E}">
        <p14:creationId xmlns:p14="http://schemas.microsoft.com/office/powerpoint/2010/main" val="1601221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534400" cy="4754563"/>
          </a:xfrm>
        </p:spPr>
        <p:txBody>
          <a:bodyPr/>
          <a:lstStyle/>
          <a:p>
            <a:pPr marL="101600" indent="0" fontAlgn="t">
              <a:buNone/>
            </a:pPr>
            <a:r>
              <a:rPr lang="en-US" sz="1600" dirty="0" smtClean="0">
                <a:solidFill>
                  <a:schemeClr val="tx1"/>
                </a:solidFill>
              </a:rPr>
              <a:t>Compare your response to the one provided here. </a:t>
            </a:r>
            <a:r>
              <a:rPr lang="en-US" sz="1600" b="1" dirty="0" smtClean="0">
                <a:solidFill>
                  <a:schemeClr val="tx1"/>
                </a:solidFill>
              </a:rPr>
              <a:t>How </a:t>
            </a:r>
            <a:r>
              <a:rPr lang="en-US" sz="1600" b="1" dirty="0">
                <a:solidFill>
                  <a:schemeClr val="tx1"/>
                </a:solidFill>
              </a:rPr>
              <a:t>did you do?</a:t>
            </a:r>
          </a:p>
          <a:p>
            <a:pPr marL="101600" indent="0" fontAlgn="t">
              <a:buNone/>
            </a:pPr>
            <a:endParaRPr lang="en-US" sz="1600" b="1" dirty="0" smtClean="0">
              <a:solidFill>
                <a:srgbClr val="FF0000"/>
              </a:solidFill>
            </a:endParaRPr>
          </a:p>
          <a:p>
            <a:pPr marL="101600" indent="0" fontAlgn="t">
              <a:buNone/>
            </a:pPr>
            <a:r>
              <a:rPr lang="en-US" sz="1600" b="1" dirty="0" smtClean="0">
                <a:solidFill>
                  <a:srgbClr val="FF0000"/>
                </a:solidFill>
              </a:rPr>
              <a:t>Prompt</a:t>
            </a:r>
            <a:r>
              <a:rPr lang="en-US" sz="1600" dirty="0"/>
              <a:t>: </a:t>
            </a:r>
            <a:r>
              <a:rPr lang="en-US" sz="1600" dirty="0" smtClean="0"/>
              <a:t>In </a:t>
            </a:r>
            <a:r>
              <a:rPr lang="en-US" sz="1600" dirty="0"/>
              <a:t>the two autobiographies, the authors describe the challenges they must overcome to learn essential skills. </a:t>
            </a:r>
            <a:r>
              <a:rPr lang="en-US" sz="1600" b="1" dirty="0">
                <a:solidFill>
                  <a:srgbClr val="FF0000"/>
                </a:solidFill>
              </a:rPr>
              <a:t>Compare</a:t>
            </a:r>
            <a:r>
              <a:rPr lang="en-US" sz="1600" dirty="0"/>
              <a:t> and </a:t>
            </a:r>
            <a:r>
              <a:rPr lang="en-US" sz="1600" b="1" dirty="0">
                <a:solidFill>
                  <a:srgbClr val="FF0000"/>
                </a:solidFill>
              </a:rPr>
              <a:t>contrast</a:t>
            </a:r>
            <a:r>
              <a:rPr lang="en-US" sz="1600" dirty="0"/>
              <a:t> the challenges that each author faces and </a:t>
            </a:r>
            <a:r>
              <a:rPr lang="en-US" sz="1600" b="1" dirty="0">
                <a:solidFill>
                  <a:srgbClr val="FF0000"/>
                </a:solidFill>
              </a:rPr>
              <a:t>describe</a:t>
            </a:r>
            <a:r>
              <a:rPr lang="en-US" sz="1600" dirty="0">
                <a:solidFill>
                  <a:srgbClr val="FF0000"/>
                </a:solidFill>
              </a:rPr>
              <a:t> </a:t>
            </a:r>
            <a:r>
              <a:rPr lang="en-US" sz="1600" dirty="0"/>
              <a:t>how each addresses those challenges. </a:t>
            </a:r>
            <a:r>
              <a:rPr lang="en-US" sz="1600" b="1" dirty="0">
                <a:solidFill>
                  <a:srgbClr val="FF0000"/>
                </a:solidFill>
              </a:rPr>
              <a:t>Use</a:t>
            </a:r>
            <a:r>
              <a:rPr lang="en-US" sz="1600" dirty="0"/>
              <a:t> specific details from the two passages</a:t>
            </a:r>
            <a:r>
              <a:rPr lang="en-US" sz="1600" dirty="0" smtClean="0"/>
              <a:t>.</a:t>
            </a:r>
          </a:p>
          <a:p>
            <a:pPr marL="101600" indent="0" fontAlgn="t">
              <a:buNone/>
            </a:pPr>
            <a:endParaRPr lang="en-US" sz="1800" dirty="0"/>
          </a:p>
          <a:p>
            <a:pPr marL="101600" indent="0" fontAlgn="t">
              <a:buNone/>
            </a:pPr>
            <a:endParaRPr lang="en-US" sz="1800" dirty="0" smtClean="0"/>
          </a:p>
          <a:p>
            <a:pPr marL="101600" indent="0" fontAlgn="t">
              <a:buNone/>
            </a:pPr>
            <a:endParaRPr lang="en-US" sz="1800" dirty="0"/>
          </a:p>
          <a:p>
            <a:pPr marL="101600" indent="0" fontAlgn="t">
              <a:buNone/>
            </a:pPr>
            <a:endParaRPr lang="en-US" sz="1800" dirty="0" smtClean="0"/>
          </a:p>
          <a:p>
            <a:pPr marL="101600" indent="0" fontAlgn="t">
              <a:buNone/>
            </a:pPr>
            <a:endParaRPr lang="en-US" sz="1800" dirty="0"/>
          </a:p>
          <a:p>
            <a:pPr marL="101600" indent="0" fontAlgn="t">
              <a:buNone/>
            </a:pPr>
            <a:endParaRPr lang="en-US" sz="1800" dirty="0" smtClean="0"/>
          </a:p>
          <a:p>
            <a:pPr marL="101600" indent="0" fontAlgn="t">
              <a:buNone/>
            </a:pPr>
            <a:endParaRPr lang="en-US" sz="1800" dirty="0"/>
          </a:p>
          <a:p>
            <a:pPr marL="101600" indent="0" fontAlgn="t">
              <a:buNone/>
            </a:pPr>
            <a:r>
              <a:rPr lang="en-US" sz="1800" dirty="0" smtClean="0"/>
              <a:t>        </a:t>
            </a:r>
            <a:r>
              <a:rPr lang="en-US" sz="1800" dirty="0" smtClean="0">
                <a:solidFill>
                  <a:srgbClr val="FF0000"/>
                </a:solidFill>
              </a:rPr>
              <a:t> </a:t>
            </a:r>
            <a:endParaRPr lang="en-US" sz="1800" dirty="0"/>
          </a:p>
        </p:txBody>
      </p:sp>
      <p:graphicFrame>
        <p:nvGraphicFramePr>
          <p:cNvPr id="5" name="Diagram 4"/>
          <p:cNvGraphicFramePr/>
          <p:nvPr>
            <p:extLst>
              <p:ext uri="{D42A27DB-BD31-4B8C-83A1-F6EECF244321}">
                <p14:modId xmlns:p14="http://schemas.microsoft.com/office/powerpoint/2010/main" val="3646744874"/>
              </p:ext>
            </p:extLst>
          </p:nvPr>
        </p:nvGraphicFramePr>
        <p:xfrm>
          <a:off x="5105400" y="52578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305"/>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rtl="0">
              <a:spcBef>
                <a:spcPts val="0"/>
              </a:spcBef>
              <a:buNone/>
            </a:pPr>
            <a:r>
              <a:rPr lang="en-US" sz="3200" dirty="0">
                <a:solidFill>
                  <a:schemeClr val="dk1"/>
                </a:solidFill>
              </a:rPr>
              <a:t>Check Your </a:t>
            </a:r>
            <a:r>
              <a:rPr lang="en-US" sz="3200" dirty="0" smtClean="0">
                <a:solidFill>
                  <a:schemeClr val="dk1"/>
                </a:solidFill>
              </a:rPr>
              <a:t>Knowledge: Answer</a:t>
            </a:r>
            <a:endParaRPr lang="en-US" sz="3200" dirty="0">
              <a:solidFill>
                <a:schemeClr val="dk1"/>
              </a:solidFill>
            </a:endParaRPr>
          </a:p>
        </p:txBody>
      </p:sp>
      <p:sp>
        <p:nvSpPr>
          <p:cNvPr id="8"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511774740"/>
              </p:ext>
            </p:extLst>
          </p:nvPr>
        </p:nvGraphicFramePr>
        <p:xfrm>
          <a:off x="685800" y="3200400"/>
          <a:ext cx="7772400" cy="1483360"/>
        </p:xfrm>
        <a:graphic>
          <a:graphicData uri="http://schemas.openxmlformats.org/drawingml/2006/table">
            <a:tbl>
              <a:tblPr firstRow="1" bandRow="1">
                <a:tableStyleId>{B3FD8464-C340-4A09-BCCE-4936BBDDC8B5}</a:tableStyleId>
              </a:tblPr>
              <a:tblGrid>
                <a:gridCol w="2971800"/>
                <a:gridCol w="4800600"/>
              </a:tblGrid>
              <a:tr h="370840">
                <a:tc>
                  <a:txBody>
                    <a:bodyPr/>
                    <a:lstStyle/>
                    <a:p>
                      <a:pPr algn="ctr"/>
                      <a:r>
                        <a:rPr lang="en-US" sz="1600" b="1" dirty="0" smtClean="0">
                          <a:solidFill>
                            <a:srgbClr val="FF0000"/>
                          </a:solidFill>
                        </a:rPr>
                        <a:t>DO</a:t>
                      </a:r>
                      <a:endParaRPr lang="en-US" sz="1600" b="1" dirty="0">
                        <a:solidFill>
                          <a:srgbClr val="FF0000"/>
                        </a:solidFill>
                      </a:endParaRPr>
                    </a:p>
                  </a:txBody>
                  <a:tcPr/>
                </a:tc>
                <a:tc>
                  <a:txBody>
                    <a:bodyPr/>
                    <a:lstStyle/>
                    <a:p>
                      <a:pPr algn="ctr"/>
                      <a:r>
                        <a:rPr lang="en-US" sz="1600" b="1" dirty="0" smtClean="0">
                          <a:solidFill>
                            <a:srgbClr val="FF0000"/>
                          </a:solidFill>
                        </a:rPr>
                        <a:t>WHAT</a:t>
                      </a:r>
                      <a:endParaRPr lang="en-US" sz="1600" b="1" dirty="0">
                        <a:solidFill>
                          <a:srgbClr val="FF0000"/>
                        </a:solidFill>
                      </a:endParaRPr>
                    </a:p>
                  </a:txBody>
                  <a:tcPr/>
                </a:tc>
              </a:tr>
              <a:tr h="370840">
                <a:tc>
                  <a:txBody>
                    <a:bodyPr/>
                    <a:lstStyle/>
                    <a:p>
                      <a:r>
                        <a:rPr lang="en-US" sz="1600" b="1" dirty="0" smtClean="0"/>
                        <a:t>Compare  and contrast </a:t>
                      </a:r>
                      <a:endParaRPr lang="en-US" sz="1600" b="1" dirty="0"/>
                    </a:p>
                  </a:txBody>
                  <a:tcPr/>
                </a:tc>
                <a:tc>
                  <a:txBody>
                    <a:bodyPr/>
                    <a:lstStyle/>
                    <a:p>
                      <a:r>
                        <a:rPr lang="en-US" sz="1600" dirty="0" smtClean="0"/>
                        <a:t>…the challenges that each author faces. </a:t>
                      </a:r>
                      <a:endParaRPr lang="en-US" sz="1600" dirty="0"/>
                    </a:p>
                  </a:txBody>
                  <a:tcPr/>
                </a:tc>
              </a:tr>
              <a:tr h="370840">
                <a:tc>
                  <a:txBody>
                    <a:bodyPr/>
                    <a:lstStyle/>
                    <a:p>
                      <a:r>
                        <a:rPr lang="en-US" sz="1600" b="1" dirty="0" smtClean="0"/>
                        <a:t>Describe </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…how each addresses those challenges.</a:t>
                      </a:r>
                    </a:p>
                  </a:txBody>
                  <a:tcPr/>
                </a:tc>
              </a:tr>
              <a:tr h="370840">
                <a:tc>
                  <a:txBody>
                    <a:bodyPr/>
                    <a:lstStyle/>
                    <a:p>
                      <a:r>
                        <a:rPr lang="en-US" sz="1600" b="1" dirty="0" smtClean="0"/>
                        <a:t>Use </a:t>
                      </a:r>
                      <a:endParaRPr lang="en-US" sz="1600" b="1" dirty="0"/>
                    </a:p>
                  </a:txBody>
                  <a:tcPr/>
                </a:tc>
                <a:tc>
                  <a:txBody>
                    <a:bodyPr/>
                    <a:lstStyle/>
                    <a:p>
                      <a:r>
                        <a:rPr lang="en-US" sz="1600" dirty="0" smtClean="0"/>
                        <a:t>…specific examples from the two passages.</a:t>
                      </a:r>
                      <a:endParaRPr lang="en-US" sz="1600" dirty="0"/>
                    </a:p>
                  </a:txBody>
                  <a:tcPr/>
                </a:tc>
              </a:tr>
            </a:tbl>
          </a:graphicData>
        </a:graphic>
      </p:graphicFrame>
      <p:sp>
        <p:nvSpPr>
          <p:cNvPr id="9" name="Slide Number Placeholder 8"/>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368300" lvl="1" algn="r">
              <a:spcBef>
                <a:spcPts val="0"/>
              </a:spcBef>
              <a:buClr>
                <a:srgbClr val="000000"/>
              </a:buClr>
            </a:pPr>
            <a:r>
              <a:rPr lang="en-US" dirty="0" smtClean="0"/>
              <a:t>16</a:t>
            </a:r>
          </a:p>
          <a:p>
            <a:pPr marL="914400" lvl="2" indent="-88900">
              <a:spcBef>
                <a:spcPts val="0"/>
              </a:spcBef>
              <a:buClr>
                <a:srgbClr val="000000"/>
              </a:buClr>
              <a:buFont typeface="Wingdings"/>
              <a:buChar char="§"/>
            </a:pPr>
            <a:endParaRPr lang="en-US" dirty="0" smtClean="0"/>
          </a:p>
          <a:p>
            <a:pPr marL="1282700" lvl="3">
              <a:spcBef>
                <a:spcPts val="0"/>
              </a:spcBef>
              <a:buClr>
                <a:srgbClr val="000000"/>
              </a:buClr>
            </a:pPr>
            <a:endParaRPr lang="en-US" dirty="0" smtClean="0"/>
          </a:p>
        </p:txBody>
      </p:sp>
    </p:spTree>
    <p:extLst>
      <p:ext uri="{BB962C8B-B14F-4D97-AF65-F5344CB8AC3E}">
        <p14:creationId xmlns:p14="http://schemas.microsoft.com/office/powerpoint/2010/main" val="1243566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6581"/>
          </a:xfrm>
        </p:spPr>
        <p:txBody>
          <a:bodyPr/>
          <a:lstStyle/>
          <a:p>
            <a:r>
              <a:rPr lang="en-US" sz="3200" dirty="0" smtClean="0"/>
              <a:t>Section 3: Analyze the Text</a:t>
            </a:r>
            <a:endParaRPr lang="en-US" sz="3200" dirty="0"/>
          </a:p>
        </p:txBody>
      </p:sp>
      <p:graphicFrame>
        <p:nvGraphicFramePr>
          <p:cNvPr id="4" name="Diagram 3"/>
          <p:cNvGraphicFramePr/>
          <p:nvPr>
            <p:extLst>
              <p:ext uri="{D42A27DB-BD31-4B8C-83A1-F6EECF244321}">
                <p14:modId xmlns:p14="http://schemas.microsoft.com/office/powerpoint/2010/main" val="25784633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7" name="Slide Number Placeholder 6"/>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17</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3124221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a:spcBef>
                <a:spcPts val="0"/>
              </a:spcBef>
              <a:buNone/>
            </a:pPr>
            <a:r>
              <a:rPr lang="en-US" sz="3200" dirty="0"/>
              <a:t>Analyze the </a:t>
            </a:r>
            <a:r>
              <a:rPr lang="en-US" sz="3200" dirty="0" smtClean="0"/>
              <a:t>Text: Two-step Strategy</a:t>
            </a:r>
            <a:endParaRPr lang="en-US" sz="3200" dirty="0"/>
          </a:p>
        </p:txBody>
      </p:sp>
      <p:sp>
        <p:nvSpPr>
          <p:cNvPr id="158" name="Shape 158"/>
          <p:cNvSpPr txBox="1">
            <a:spLocks noGrp="1"/>
          </p:cNvSpPr>
          <p:nvPr>
            <p:ph type="body" idx="1"/>
          </p:nvPr>
        </p:nvSpPr>
        <p:spPr>
          <a:xfrm>
            <a:off x="457200" y="1295400"/>
            <a:ext cx="8027699" cy="4830900"/>
          </a:xfrm>
          <a:prstGeom prst="rect">
            <a:avLst/>
          </a:prstGeom>
        </p:spPr>
        <p:txBody>
          <a:bodyPr lIns="91425" tIns="91425" rIns="91425" bIns="91425" anchor="t" anchorCtr="0">
            <a:noAutofit/>
          </a:bodyPr>
          <a:lstStyle/>
          <a:p>
            <a:pPr marL="0" indent="0" rtl="0">
              <a:spcBef>
                <a:spcPts val="0"/>
              </a:spcBef>
              <a:buNone/>
            </a:pPr>
            <a:r>
              <a:rPr lang="en-US" sz="1600" dirty="0" smtClean="0"/>
              <a:t>Now that you see </a:t>
            </a:r>
            <a:r>
              <a:rPr lang="en-US" sz="1600" dirty="0"/>
              <a:t>what you are required to do in response to </a:t>
            </a:r>
            <a:r>
              <a:rPr lang="en-US" sz="1600" dirty="0" smtClean="0"/>
              <a:t>a </a:t>
            </a:r>
            <a:r>
              <a:rPr lang="en-US" sz="1600" dirty="0"/>
              <a:t>prompt, the next step is to analyze the text or articles provided </a:t>
            </a:r>
            <a:r>
              <a:rPr lang="en-US" sz="1600" dirty="0" smtClean="0"/>
              <a:t>in the </a:t>
            </a:r>
            <a:r>
              <a:rPr lang="en-US" sz="1600" dirty="0"/>
              <a:t>test.</a:t>
            </a:r>
          </a:p>
          <a:p>
            <a:pPr marL="0" indent="0" rtl="0">
              <a:spcBef>
                <a:spcPts val="0"/>
              </a:spcBef>
              <a:buNone/>
            </a:pPr>
            <a:endParaRPr sz="1600" dirty="0"/>
          </a:p>
          <a:p>
            <a:pPr marL="0" lvl="0" indent="0" rtl="0">
              <a:spcBef>
                <a:spcPts val="0"/>
              </a:spcBef>
              <a:buClr>
                <a:schemeClr val="dk1"/>
              </a:buClr>
              <a:buSzPct val="45833"/>
              <a:buFont typeface="Arial"/>
              <a:buNone/>
            </a:pPr>
            <a:r>
              <a:rPr lang="en-US" sz="1600" dirty="0" smtClean="0">
                <a:solidFill>
                  <a:schemeClr val="dk1"/>
                </a:solidFill>
              </a:rPr>
              <a:t>A </a:t>
            </a:r>
            <a:r>
              <a:rPr lang="en-US" sz="1600" b="1" dirty="0" smtClean="0">
                <a:solidFill>
                  <a:srgbClr val="FF0000"/>
                </a:solidFill>
              </a:rPr>
              <a:t>two-step </a:t>
            </a:r>
            <a:r>
              <a:rPr lang="en-US" sz="1600" b="1" dirty="0">
                <a:solidFill>
                  <a:srgbClr val="FF0000"/>
                </a:solidFill>
              </a:rPr>
              <a:t>strategy </a:t>
            </a:r>
            <a:r>
              <a:rPr lang="en-US" sz="1600" dirty="0" smtClean="0">
                <a:solidFill>
                  <a:schemeClr val="dk1"/>
                </a:solidFill>
              </a:rPr>
              <a:t>will help you </a:t>
            </a:r>
            <a:r>
              <a:rPr lang="en-US" sz="1600" dirty="0">
                <a:solidFill>
                  <a:schemeClr val="dk1"/>
                </a:solidFill>
              </a:rPr>
              <a:t>analyze the </a:t>
            </a:r>
            <a:r>
              <a:rPr lang="en-US" sz="1600" dirty="0" smtClean="0">
                <a:solidFill>
                  <a:schemeClr val="dk1"/>
                </a:solidFill>
              </a:rPr>
              <a:t>text</a:t>
            </a:r>
            <a:r>
              <a:rPr lang="en-US" sz="1600" dirty="0">
                <a:solidFill>
                  <a:schemeClr val="dk1"/>
                </a:solidFill>
              </a:rPr>
              <a:t>:</a:t>
            </a:r>
          </a:p>
          <a:p>
            <a:pPr marL="0" lvl="0" indent="0" rtl="0">
              <a:spcBef>
                <a:spcPts val="0"/>
              </a:spcBef>
              <a:buClr>
                <a:schemeClr val="dk1"/>
              </a:buClr>
              <a:buFont typeface="Arial"/>
              <a:buNone/>
            </a:pPr>
            <a:endParaRPr sz="1600" dirty="0">
              <a:solidFill>
                <a:schemeClr val="dk1"/>
              </a:solidFill>
            </a:endParaRPr>
          </a:p>
          <a:p>
            <a:pPr marL="0" indent="0" rtl="0">
              <a:spcBef>
                <a:spcPts val="0"/>
              </a:spcBef>
              <a:buNone/>
            </a:pPr>
            <a:endParaRPr sz="2400" dirty="0"/>
          </a:p>
          <a:p>
            <a:pPr marL="0" lvl="0" indent="0">
              <a:spcBef>
                <a:spcPts val="0"/>
              </a:spcBef>
              <a:buNone/>
            </a:pPr>
            <a:endParaRPr sz="2400" dirty="0"/>
          </a:p>
        </p:txBody>
      </p:sp>
      <p:graphicFrame>
        <p:nvGraphicFramePr>
          <p:cNvPr id="5" name="Diagram 4"/>
          <p:cNvGraphicFramePr/>
          <p:nvPr>
            <p:extLst>
              <p:ext uri="{D42A27DB-BD31-4B8C-83A1-F6EECF244321}">
                <p14:modId xmlns:p14="http://schemas.microsoft.com/office/powerpoint/2010/main" val="3523296191"/>
              </p:ext>
            </p:extLst>
          </p:nvPr>
        </p:nvGraphicFramePr>
        <p:xfrm>
          <a:off x="5181600" y="52578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159929088"/>
              </p:ext>
            </p:extLst>
          </p:nvPr>
        </p:nvGraphicFramePr>
        <p:xfrm>
          <a:off x="1371600" y="3474720"/>
          <a:ext cx="5410200" cy="1737360"/>
        </p:xfrm>
        <a:graphic>
          <a:graphicData uri="http://schemas.openxmlformats.org/drawingml/2006/table">
            <a:tbl>
              <a:tblPr firstRow="1" bandRow="1">
                <a:tableStyleId>{B3FD8464-C340-4A09-BCCE-4936BBDDC8B5}</a:tableStyleId>
              </a:tblPr>
              <a:tblGrid>
                <a:gridCol w="665005"/>
                <a:gridCol w="4745195"/>
              </a:tblGrid>
              <a:tr h="579120">
                <a:tc>
                  <a:txBody>
                    <a:bodyPr/>
                    <a:lstStyle/>
                    <a:p>
                      <a:endParaRPr lang="en-US" sz="1600" dirty="0"/>
                    </a:p>
                  </a:txBody>
                  <a:tcPr/>
                </a:tc>
                <a:tc>
                  <a:txBody>
                    <a:bodyPr/>
                    <a:lstStyle/>
                    <a:p>
                      <a:r>
                        <a:rPr lang="en-US" sz="1600" b="1" dirty="0" smtClean="0">
                          <a:solidFill>
                            <a:srgbClr val="FF0000"/>
                          </a:solidFill>
                        </a:rPr>
                        <a:t>Two-step Strategy </a:t>
                      </a:r>
                      <a:endParaRPr lang="en-US" sz="1600" dirty="0"/>
                    </a:p>
                  </a:txBody>
                  <a:tcPr/>
                </a:tc>
              </a:tr>
              <a:tr h="579120">
                <a:tc>
                  <a:txBody>
                    <a:bodyPr/>
                    <a:lstStyle/>
                    <a:p>
                      <a:r>
                        <a:rPr lang="en-US" sz="1600" dirty="0" smtClean="0"/>
                        <a:t>1. </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dk1"/>
                          </a:solidFill>
                        </a:rPr>
                        <a:t>Identify the arguments.</a:t>
                      </a:r>
                    </a:p>
                    <a:p>
                      <a:endParaRPr lang="en-US" sz="1600" dirty="0"/>
                    </a:p>
                  </a:txBody>
                  <a:tcPr/>
                </a:tc>
              </a:tr>
              <a:tr h="370840">
                <a:tc>
                  <a:txBody>
                    <a:bodyPr/>
                    <a:lstStyle/>
                    <a:p>
                      <a:r>
                        <a:rPr lang="en-US" sz="1600" dirty="0" smtClean="0"/>
                        <a:t>2. </a:t>
                      </a:r>
                      <a:endParaRPr lang="en-US" sz="1600" dirty="0"/>
                    </a:p>
                  </a:txBody>
                  <a:tcPr/>
                </a:tc>
                <a:tc>
                  <a:txBody>
                    <a:bodyPr/>
                    <a:lstStyle/>
                    <a:p>
                      <a:pPr marL="76200" lvl="0" indent="0" rtl="0">
                        <a:spcBef>
                          <a:spcPts val="0"/>
                        </a:spcBef>
                        <a:buClr>
                          <a:schemeClr val="dk1"/>
                        </a:buClr>
                        <a:buSzPct val="100000"/>
                        <a:buFont typeface="Calibri"/>
                        <a:buNone/>
                      </a:pPr>
                      <a:r>
                        <a:rPr lang="en-US" sz="1600" dirty="0" smtClean="0">
                          <a:solidFill>
                            <a:schemeClr val="dk1"/>
                          </a:solidFill>
                        </a:rPr>
                        <a:t>Assess the reasoning supporting each argument.</a:t>
                      </a:r>
                    </a:p>
                    <a:p>
                      <a:endParaRPr lang="en-US" sz="1600" dirty="0"/>
                    </a:p>
                  </a:txBody>
                  <a:tcPr/>
                </a:tc>
              </a:tr>
            </a:tbl>
          </a:graphicData>
        </a:graphic>
      </p:graphicFrame>
      <p:sp>
        <p:nvSpPr>
          <p:cNvPr id="7" name="Slide Number Placeholder 6"/>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18</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
        <p:nvSpPr>
          <p:cNvPr id="9" name="TextBox 8"/>
          <p:cNvSpPr txBox="1"/>
          <p:nvPr/>
        </p:nvSpPr>
        <p:spPr>
          <a:xfrm>
            <a:off x="1371600" y="2667000"/>
            <a:ext cx="3886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buSzPct val="130000"/>
            </a:pPr>
            <a:r>
              <a:rPr lang="en-US" dirty="0" smtClean="0"/>
              <a:t>Click on the arrow to see the two-step strategy.</a:t>
            </a:r>
            <a:endParaRPr lang="en-US" dirty="0"/>
          </a:p>
        </p:txBody>
      </p:sp>
      <p:sp>
        <p:nvSpPr>
          <p:cNvPr id="10" name="Down Arrow 9"/>
          <p:cNvSpPr/>
          <p:nvPr/>
        </p:nvSpPr>
        <p:spPr>
          <a:xfrm>
            <a:off x="5562600" y="2514600"/>
            <a:ext cx="381000" cy="738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129874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228600" y="76200"/>
            <a:ext cx="8229600" cy="1143000"/>
          </a:xfrm>
          <a:prstGeom prst="rect">
            <a:avLst/>
          </a:prstGeom>
        </p:spPr>
        <p:txBody>
          <a:bodyPr lIns="91425" tIns="91425" rIns="91425" bIns="91425" anchor="ctr" anchorCtr="0">
            <a:noAutofit/>
          </a:bodyPr>
          <a:lstStyle/>
          <a:p>
            <a:r>
              <a:rPr lang="en-US" sz="3200" dirty="0"/>
              <a:t>Analyze the </a:t>
            </a:r>
            <a:r>
              <a:rPr lang="en-US" sz="3200" dirty="0" smtClean="0"/>
              <a:t>Text: Identify the Arguments</a:t>
            </a:r>
            <a:endParaRPr lang="en-US" sz="3200" dirty="0">
              <a:solidFill>
                <a:schemeClr val="dk1"/>
              </a:solidFill>
            </a:endParaRPr>
          </a:p>
        </p:txBody>
      </p:sp>
      <p:sp>
        <p:nvSpPr>
          <p:cNvPr id="166" name="Shape 166"/>
          <p:cNvSpPr txBox="1">
            <a:spLocks noGrp="1"/>
          </p:cNvSpPr>
          <p:nvPr>
            <p:ph type="body" idx="1"/>
          </p:nvPr>
        </p:nvSpPr>
        <p:spPr>
          <a:xfrm>
            <a:off x="457200" y="1295400"/>
            <a:ext cx="6553200" cy="4754700"/>
          </a:xfrm>
          <a:prstGeom prst="rect">
            <a:avLst/>
          </a:prstGeom>
        </p:spPr>
        <p:txBody>
          <a:bodyPr lIns="91425" tIns="91425" rIns="91425" bIns="91425" anchor="t" anchorCtr="0">
            <a:noAutofit/>
          </a:bodyPr>
          <a:lstStyle/>
          <a:p>
            <a:pPr marL="76200" lvl="0" indent="0" rtl="0">
              <a:spcBef>
                <a:spcPts val="0"/>
              </a:spcBef>
              <a:buClr>
                <a:schemeClr val="dk1"/>
              </a:buClr>
              <a:buSzPct val="100000"/>
              <a:buNone/>
            </a:pPr>
            <a:r>
              <a:rPr lang="en-US" sz="1600" dirty="0" smtClean="0">
                <a:solidFill>
                  <a:schemeClr val="dk1"/>
                </a:solidFill>
              </a:rPr>
              <a:t>First, identify </a:t>
            </a:r>
            <a:r>
              <a:rPr lang="en-US" sz="1600" dirty="0">
                <a:solidFill>
                  <a:schemeClr val="dk1"/>
                </a:solidFill>
              </a:rPr>
              <a:t>the </a:t>
            </a:r>
            <a:r>
              <a:rPr lang="en-US" sz="1600" dirty="0" smtClean="0">
                <a:solidFill>
                  <a:schemeClr val="dk1"/>
                </a:solidFill>
              </a:rPr>
              <a:t>arguments and supporting reasons in the text.</a:t>
            </a:r>
            <a:endParaRPr lang="en-US" sz="1600" dirty="0">
              <a:solidFill>
                <a:schemeClr val="dk1"/>
              </a:solidFill>
            </a:endParaRPr>
          </a:p>
          <a:p>
            <a:pPr marL="0" indent="0" rtl="0">
              <a:spcBef>
                <a:spcPts val="0"/>
              </a:spcBef>
              <a:buNone/>
            </a:pPr>
            <a:endParaRPr sz="1600" dirty="0">
              <a:solidFill>
                <a:schemeClr val="dk1"/>
              </a:solidFill>
            </a:endParaRPr>
          </a:p>
          <a:p>
            <a:pPr rtl="0">
              <a:spcBef>
                <a:spcPts val="0"/>
              </a:spcBef>
              <a:buNone/>
            </a:pPr>
            <a:endParaRPr sz="1600" dirty="0">
              <a:solidFill>
                <a:schemeClr val="dk1"/>
              </a:solidFill>
            </a:endParaRPr>
          </a:p>
          <a:p>
            <a:pPr rtl="0">
              <a:spcBef>
                <a:spcPts val="0"/>
              </a:spcBef>
              <a:buNone/>
            </a:pPr>
            <a:endParaRPr sz="2400" dirty="0">
              <a:solidFill>
                <a:schemeClr val="dk1"/>
              </a:solidFill>
            </a:endParaRPr>
          </a:p>
          <a:p>
            <a:pPr>
              <a:spcBef>
                <a:spcPts val="0"/>
              </a:spcBef>
              <a:buNone/>
            </a:pPr>
            <a:endParaRPr sz="2400" dirty="0">
              <a:solidFill>
                <a:schemeClr val="dk1"/>
              </a:solidFill>
            </a:endParaRPr>
          </a:p>
        </p:txBody>
      </p:sp>
      <p:sp>
        <p:nvSpPr>
          <p:cNvPr id="167" name="Shape 167"/>
          <p:cNvSpPr txBox="1">
            <a:spLocks noGrp="1"/>
          </p:cNvSpPr>
          <p:nvPr>
            <p:ph type="body" idx="2"/>
          </p:nvPr>
        </p:nvSpPr>
        <p:spPr>
          <a:xfrm>
            <a:off x="1371600" y="2286000"/>
            <a:ext cx="3312900" cy="3505200"/>
          </a:xfrm>
          <a:prstGeom prst="rect">
            <a:avLst/>
          </a:prstGeom>
          <a:noFill/>
          <a:ln w="9525" cap="flat">
            <a:solidFill>
              <a:schemeClr val="tx1"/>
            </a:solidFill>
            <a:prstDash val="solid"/>
            <a:round/>
            <a:headEnd type="none" w="med" len="med"/>
            <a:tailEnd type="none" w="med" len="med"/>
          </a:ln>
        </p:spPr>
        <p:txBody>
          <a:bodyPr lIns="91425" tIns="91425" rIns="91425" bIns="91425" anchor="t" anchorCtr="0">
            <a:noAutofit/>
          </a:bodyPr>
          <a:lstStyle/>
          <a:p>
            <a:pPr marL="0" indent="0" rtl="0">
              <a:spcBef>
                <a:spcPts val="0"/>
              </a:spcBef>
              <a:buNone/>
            </a:pPr>
            <a:endParaRPr dirty="0"/>
          </a:p>
          <a:p>
            <a:pPr rtl="0">
              <a:spcBef>
                <a:spcPts val="0"/>
              </a:spcBef>
              <a:buNone/>
            </a:pPr>
            <a:r>
              <a:rPr lang="en-US" sz="1600" dirty="0"/>
              <a:t>Claim </a:t>
            </a:r>
            <a:r>
              <a:rPr lang="en-US" sz="1600" dirty="0" smtClean="0"/>
              <a:t>1_________________</a:t>
            </a:r>
            <a:endParaRPr lang="en-US" sz="1600" dirty="0"/>
          </a:p>
          <a:p>
            <a:pPr rtl="0">
              <a:spcBef>
                <a:spcPts val="0"/>
              </a:spcBef>
              <a:buNone/>
            </a:pPr>
            <a:r>
              <a:rPr lang="en-US" sz="1600" dirty="0"/>
              <a:t>Reason 1 __________</a:t>
            </a:r>
          </a:p>
          <a:p>
            <a:pPr rtl="0">
              <a:spcBef>
                <a:spcPts val="0"/>
              </a:spcBef>
              <a:buNone/>
            </a:pPr>
            <a:r>
              <a:rPr lang="en-US" sz="1600" dirty="0"/>
              <a:t>Reason 2 _________</a:t>
            </a:r>
          </a:p>
          <a:p>
            <a:pPr rtl="0">
              <a:spcBef>
                <a:spcPts val="0"/>
              </a:spcBef>
              <a:buNone/>
            </a:pPr>
            <a:r>
              <a:rPr lang="en-US" sz="1600" dirty="0"/>
              <a:t>Reason 3 _________</a:t>
            </a:r>
          </a:p>
          <a:p>
            <a:pPr rtl="0">
              <a:spcBef>
                <a:spcPts val="0"/>
              </a:spcBef>
              <a:buNone/>
            </a:pPr>
            <a:endParaRPr sz="1600" dirty="0"/>
          </a:p>
          <a:p>
            <a:pPr rtl="0">
              <a:spcBef>
                <a:spcPts val="0"/>
              </a:spcBef>
              <a:buNone/>
            </a:pPr>
            <a:endParaRPr sz="1600" dirty="0"/>
          </a:p>
          <a:p>
            <a:pPr lvl="0" rtl="0">
              <a:spcBef>
                <a:spcPts val="0"/>
              </a:spcBef>
              <a:buClr>
                <a:schemeClr val="dk1"/>
              </a:buClr>
              <a:buSzPct val="78571"/>
              <a:buFont typeface="Arial"/>
              <a:buNone/>
            </a:pPr>
            <a:r>
              <a:rPr lang="en-US" sz="1600" dirty="0">
                <a:solidFill>
                  <a:schemeClr val="dk1"/>
                </a:solidFill>
              </a:rPr>
              <a:t>Claim </a:t>
            </a:r>
            <a:r>
              <a:rPr lang="en-US" sz="1600" dirty="0" smtClean="0">
                <a:solidFill>
                  <a:schemeClr val="dk1"/>
                </a:solidFill>
              </a:rPr>
              <a:t>2_________________</a:t>
            </a:r>
            <a:endParaRPr lang="en-US" sz="1600" dirty="0">
              <a:solidFill>
                <a:schemeClr val="dk1"/>
              </a:solidFill>
            </a:endParaRPr>
          </a:p>
          <a:p>
            <a:pPr lvl="0" rtl="0">
              <a:spcBef>
                <a:spcPts val="0"/>
              </a:spcBef>
              <a:buClr>
                <a:schemeClr val="dk1"/>
              </a:buClr>
              <a:buSzPct val="78571"/>
              <a:buFont typeface="Arial"/>
              <a:buNone/>
            </a:pPr>
            <a:r>
              <a:rPr lang="en-US" sz="1600" dirty="0">
                <a:solidFill>
                  <a:schemeClr val="dk1"/>
                </a:solidFill>
              </a:rPr>
              <a:t>Reason 1 __________</a:t>
            </a:r>
          </a:p>
          <a:p>
            <a:pPr lvl="0" rtl="0">
              <a:spcBef>
                <a:spcPts val="0"/>
              </a:spcBef>
              <a:buClr>
                <a:schemeClr val="dk1"/>
              </a:buClr>
              <a:buSzPct val="78571"/>
              <a:buFont typeface="Arial"/>
              <a:buNone/>
            </a:pPr>
            <a:r>
              <a:rPr lang="en-US" sz="1600" dirty="0">
                <a:solidFill>
                  <a:schemeClr val="dk1"/>
                </a:solidFill>
              </a:rPr>
              <a:t>Reason 2 _________</a:t>
            </a:r>
          </a:p>
          <a:p>
            <a:pPr lvl="0" rtl="0">
              <a:spcBef>
                <a:spcPts val="0"/>
              </a:spcBef>
              <a:buClr>
                <a:schemeClr val="dk1"/>
              </a:buClr>
              <a:buSzPct val="78571"/>
              <a:buFont typeface="Arial"/>
              <a:buNone/>
            </a:pPr>
            <a:r>
              <a:rPr lang="en-US" sz="1600" dirty="0">
                <a:solidFill>
                  <a:schemeClr val="dk1"/>
                </a:solidFill>
              </a:rPr>
              <a:t>Reason 3 _________</a:t>
            </a:r>
          </a:p>
          <a:p>
            <a:pPr>
              <a:spcBef>
                <a:spcPts val="0"/>
              </a:spcBef>
              <a:buNone/>
            </a:pPr>
            <a:endParaRPr dirty="0"/>
          </a:p>
        </p:txBody>
      </p:sp>
      <p:graphicFrame>
        <p:nvGraphicFramePr>
          <p:cNvPr id="6" name="Diagram 5"/>
          <p:cNvGraphicFramePr/>
          <p:nvPr>
            <p:extLst>
              <p:ext uri="{D42A27DB-BD31-4B8C-83A1-F6EECF244321}">
                <p14:modId xmlns:p14="http://schemas.microsoft.com/office/powerpoint/2010/main" val="2497394202"/>
              </p:ext>
            </p:extLst>
          </p:nvPr>
        </p:nvGraphicFramePr>
        <p:xfrm>
          <a:off x="5105400" y="52578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11" name="Left Arrow 10"/>
          <p:cNvSpPr/>
          <p:nvPr/>
        </p:nvSpPr>
        <p:spPr>
          <a:xfrm>
            <a:off x="4267201" y="3124200"/>
            <a:ext cx="9144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12"/>
          <p:cNvSpPr/>
          <p:nvPr/>
        </p:nvSpPr>
        <p:spPr>
          <a:xfrm rot="19688883">
            <a:off x="4344392" y="3662135"/>
            <a:ext cx="9144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105400" y="2867024"/>
            <a:ext cx="2971800" cy="1095376"/>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smtClean="0"/>
              <a:t>You </a:t>
            </a:r>
            <a:r>
              <a:rPr lang="en-US" dirty="0"/>
              <a:t>need to find each claim and its supporting reasons. A text might have one or more claims and one or more supporting reasons.</a:t>
            </a:r>
          </a:p>
          <a:p>
            <a:endParaRPr lang="en-US" dirty="0"/>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19</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3956381372"/>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1720063198"/>
              </p:ext>
            </p:extLst>
          </p:nvPr>
        </p:nvGraphicFramePr>
        <p:xfrm>
          <a:off x="-152400" y="3276600"/>
          <a:ext cx="32004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3756749546"/>
              </p:ext>
            </p:extLst>
          </p:nvPr>
        </p:nvGraphicFramePr>
        <p:xfrm>
          <a:off x="-152400" y="2209800"/>
          <a:ext cx="3200400" cy="182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857205174"/>
              </p:ext>
            </p:extLst>
          </p:nvPr>
        </p:nvGraphicFramePr>
        <p:xfrm>
          <a:off x="-152400" y="1143000"/>
          <a:ext cx="3200400" cy="1828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6" name="Shape 66"/>
          <p:cNvSpPr txBox="1">
            <a:spLocks noGrp="1"/>
          </p:cNvSpPr>
          <p:nvPr>
            <p:ph type="title"/>
          </p:nvPr>
        </p:nvSpPr>
        <p:spPr>
          <a:xfrm>
            <a:off x="457200" y="76200"/>
            <a:ext cx="8229600" cy="11655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3200" b="0" i="0" u="none" strike="noStrike" cap="none" baseline="0" dirty="0" smtClean="0">
                <a:solidFill>
                  <a:schemeClr val="dk1"/>
                </a:solidFill>
                <a:latin typeface="Arial"/>
                <a:ea typeface="Arial"/>
                <a:cs typeface="Arial"/>
                <a:sym typeface="Arial"/>
              </a:rPr>
              <a:t>Unit </a:t>
            </a:r>
            <a:r>
              <a:rPr lang="en-US" sz="3200" b="0" i="0" u="none" strike="noStrike" cap="none" baseline="0" dirty="0">
                <a:solidFill>
                  <a:schemeClr val="dk1"/>
                </a:solidFill>
                <a:latin typeface="Arial"/>
                <a:ea typeface="Arial"/>
                <a:cs typeface="Arial"/>
                <a:sym typeface="Arial"/>
              </a:rPr>
              <a:t>Objectives</a:t>
            </a:r>
          </a:p>
        </p:txBody>
      </p:sp>
      <p:sp>
        <p:nvSpPr>
          <p:cNvPr id="67" name="Shape 67"/>
          <p:cNvSpPr txBox="1">
            <a:spLocks noGrp="1"/>
          </p:cNvSpPr>
          <p:nvPr>
            <p:ph type="body" idx="1"/>
          </p:nvPr>
        </p:nvSpPr>
        <p:spPr>
          <a:xfrm>
            <a:off x="1600200" y="1371600"/>
            <a:ext cx="6934200" cy="4648200"/>
          </a:xfrm>
          <a:prstGeom prst="rect">
            <a:avLst/>
          </a:prstGeom>
          <a:solidFill>
            <a:schemeClr val="bg1"/>
          </a:solidFill>
          <a:ln>
            <a:noFill/>
          </a:ln>
        </p:spPr>
        <p:txBody>
          <a:bodyPr lIns="91425" tIns="45700" rIns="91425" bIns="45700" anchor="t" anchorCtr="0">
            <a:noAutofit/>
          </a:bodyPr>
          <a:lstStyle/>
          <a:p>
            <a:pPr marL="457200" lvl="0" indent="-419100" rtl="0">
              <a:spcBef>
                <a:spcPts val="0"/>
              </a:spcBef>
              <a:buClr>
                <a:schemeClr val="dk1"/>
              </a:buClr>
              <a:buSzPct val="100000"/>
              <a:buFont typeface="Calibri"/>
              <a:buAutoNum type="arabicPeriod"/>
            </a:pPr>
            <a:endParaRPr lang="en-US" dirty="0" smtClean="0">
              <a:solidFill>
                <a:schemeClr val="dk1"/>
              </a:solidFill>
            </a:endParaRPr>
          </a:p>
          <a:p>
            <a:pPr marL="457200" lvl="0" indent="-419100" rtl="0">
              <a:spcBef>
                <a:spcPts val="0"/>
              </a:spcBef>
              <a:buClr>
                <a:schemeClr val="dk1"/>
              </a:buClr>
              <a:buSzPct val="100000"/>
              <a:buFont typeface="Calibri"/>
              <a:buAutoNum type="arabicPeriod"/>
            </a:pPr>
            <a:endParaRPr lang="en-US" sz="2000" dirty="0" smtClean="0">
              <a:solidFill>
                <a:schemeClr val="dk1"/>
              </a:solidFill>
            </a:endParaRPr>
          </a:p>
          <a:p>
            <a:pPr marL="457200" lvl="0" indent="-419100" rtl="0">
              <a:spcBef>
                <a:spcPts val="0"/>
              </a:spcBef>
              <a:buClr>
                <a:schemeClr val="dk1"/>
              </a:buClr>
              <a:buSzPct val="100000"/>
              <a:buFont typeface="Calibri"/>
              <a:buAutoNum type="arabicPeriod"/>
            </a:pPr>
            <a:r>
              <a:rPr lang="en-US" sz="2000" dirty="0" smtClean="0">
                <a:solidFill>
                  <a:schemeClr val="dk1"/>
                </a:solidFill>
              </a:rPr>
              <a:t>Examine </a:t>
            </a:r>
            <a:r>
              <a:rPr lang="en-US" sz="2000" dirty="0">
                <a:solidFill>
                  <a:schemeClr val="dk1"/>
                </a:solidFill>
              </a:rPr>
              <a:t>the components of </a:t>
            </a:r>
            <a:r>
              <a:rPr lang="en-US" sz="2000" dirty="0" smtClean="0">
                <a:solidFill>
                  <a:schemeClr val="dk1"/>
                </a:solidFill>
              </a:rPr>
              <a:t>the GED</a:t>
            </a:r>
            <a:r>
              <a:rPr lang="en-US" sz="2000" baseline="30000" dirty="0" smtClean="0">
                <a:solidFill>
                  <a:schemeClr val="dk1"/>
                </a:solidFill>
              </a:rPr>
              <a:t>®</a:t>
            </a:r>
            <a:r>
              <a:rPr lang="en-US" sz="2000" dirty="0" smtClean="0">
                <a:solidFill>
                  <a:schemeClr val="dk1"/>
                </a:solidFill>
              </a:rPr>
              <a:t> </a:t>
            </a:r>
            <a:r>
              <a:rPr lang="en-US" sz="2000" dirty="0">
                <a:solidFill>
                  <a:schemeClr val="dk1"/>
                </a:solidFill>
              </a:rPr>
              <a:t>writing </a:t>
            </a:r>
            <a:r>
              <a:rPr lang="en-US" sz="2000" dirty="0" smtClean="0">
                <a:solidFill>
                  <a:schemeClr val="dk1"/>
                </a:solidFill>
              </a:rPr>
              <a:t>test.</a:t>
            </a:r>
            <a:endParaRPr lang="en-US" sz="2000" dirty="0">
              <a:solidFill>
                <a:schemeClr val="dk1"/>
              </a:solidFill>
            </a:endParaRPr>
          </a:p>
          <a:p>
            <a:pPr marL="0" lvl="1" indent="0" rtl="0">
              <a:spcBef>
                <a:spcPts val="0"/>
              </a:spcBef>
              <a:buNone/>
            </a:pPr>
            <a:endParaRPr lang="en-US" sz="2000" dirty="0" smtClean="0">
              <a:solidFill>
                <a:schemeClr val="dk1"/>
              </a:solidFill>
            </a:endParaRPr>
          </a:p>
          <a:p>
            <a:pPr marL="0" lvl="1" indent="0" rtl="0">
              <a:spcBef>
                <a:spcPts val="0"/>
              </a:spcBef>
              <a:buNone/>
            </a:pPr>
            <a:endParaRPr sz="2400" dirty="0">
              <a:solidFill>
                <a:schemeClr val="dk1"/>
              </a:solidFill>
            </a:endParaRPr>
          </a:p>
          <a:p>
            <a:pPr marL="457200" marR="0" lvl="0" indent="-419100" algn="l" rtl="0">
              <a:spcBef>
                <a:spcPts val="0"/>
              </a:spcBef>
              <a:buClr>
                <a:schemeClr val="dk1"/>
              </a:buClr>
              <a:buSzPct val="100000"/>
              <a:buFont typeface="Calibri"/>
              <a:buAutoNum type="arabicPeriod" startAt="2"/>
            </a:pPr>
            <a:r>
              <a:rPr lang="en-US" sz="2000" dirty="0" smtClean="0">
                <a:solidFill>
                  <a:schemeClr val="tx1"/>
                </a:solidFill>
              </a:rPr>
              <a:t>Interpret the </a:t>
            </a:r>
            <a:r>
              <a:rPr lang="en-US" sz="2000" dirty="0" smtClean="0">
                <a:solidFill>
                  <a:schemeClr val="dk1"/>
                </a:solidFill>
              </a:rPr>
              <a:t>GED</a:t>
            </a:r>
            <a:r>
              <a:rPr lang="en-US" sz="2000" baseline="30000" dirty="0" smtClean="0">
                <a:solidFill>
                  <a:schemeClr val="dk1"/>
                </a:solidFill>
              </a:rPr>
              <a:t>®</a:t>
            </a:r>
            <a:r>
              <a:rPr lang="en-US" sz="2000" dirty="0" smtClean="0">
                <a:solidFill>
                  <a:schemeClr val="dk1"/>
                </a:solidFill>
              </a:rPr>
              <a:t> </a:t>
            </a:r>
            <a:r>
              <a:rPr lang="en-US" sz="2000" dirty="0">
                <a:solidFill>
                  <a:schemeClr val="dk1"/>
                </a:solidFill>
              </a:rPr>
              <a:t>writing </a:t>
            </a:r>
            <a:r>
              <a:rPr lang="en-US" sz="2000" dirty="0" smtClean="0">
                <a:solidFill>
                  <a:schemeClr val="dk1"/>
                </a:solidFill>
              </a:rPr>
              <a:t>prompt.</a:t>
            </a:r>
            <a:endParaRPr lang="en-US" sz="2000" dirty="0">
              <a:solidFill>
                <a:schemeClr val="dk1"/>
              </a:solidFill>
            </a:endParaRPr>
          </a:p>
          <a:p>
            <a:pPr marL="0" marR="0" lvl="0" indent="0" algn="l" rtl="0">
              <a:spcBef>
                <a:spcPts val="280"/>
              </a:spcBef>
              <a:buNone/>
            </a:pPr>
            <a:endParaRPr lang="en-US" sz="2000" dirty="0" smtClean="0">
              <a:solidFill>
                <a:schemeClr val="dk1"/>
              </a:solidFill>
            </a:endParaRPr>
          </a:p>
          <a:p>
            <a:pPr marL="0" marR="0" lvl="0" indent="0" algn="l" rtl="0">
              <a:spcBef>
                <a:spcPts val="280"/>
              </a:spcBef>
              <a:buNone/>
            </a:pPr>
            <a:endParaRPr sz="2400" dirty="0">
              <a:solidFill>
                <a:schemeClr val="dk1"/>
              </a:solidFill>
            </a:endParaRPr>
          </a:p>
          <a:p>
            <a:pPr marL="457200" marR="0" lvl="0" indent="-419100" algn="l" rtl="0">
              <a:spcBef>
                <a:spcPts val="280"/>
              </a:spcBef>
              <a:buClr>
                <a:schemeClr val="dk1"/>
              </a:buClr>
              <a:buSzPct val="100000"/>
              <a:buFont typeface="Calibri"/>
              <a:buAutoNum type="arabicPeriod" startAt="3"/>
            </a:pPr>
            <a:r>
              <a:rPr lang="en-US" sz="2000" dirty="0">
                <a:solidFill>
                  <a:schemeClr val="dk1"/>
                </a:solidFill>
              </a:rPr>
              <a:t>Analyze the </a:t>
            </a:r>
            <a:r>
              <a:rPr lang="en-US" sz="2000" dirty="0" smtClean="0">
                <a:solidFill>
                  <a:schemeClr val="dk1"/>
                </a:solidFill>
              </a:rPr>
              <a:t>text of the passage provided.</a:t>
            </a:r>
          </a:p>
          <a:p>
            <a:pPr marL="457200" marR="0" lvl="0" indent="-419100" algn="l" rtl="0">
              <a:spcBef>
                <a:spcPts val="280"/>
              </a:spcBef>
              <a:buClr>
                <a:schemeClr val="dk1"/>
              </a:buClr>
              <a:buSzPct val="100000"/>
              <a:buFont typeface="Calibri"/>
              <a:buAutoNum type="arabicPeriod" startAt="3"/>
            </a:pPr>
            <a:endParaRPr lang="en-US" sz="2000" dirty="0" smtClean="0">
              <a:solidFill>
                <a:schemeClr val="dk1"/>
              </a:solidFill>
            </a:endParaRPr>
          </a:p>
          <a:p>
            <a:pPr marL="0" marR="0" lvl="0" indent="0" algn="l" rtl="0">
              <a:spcBef>
                <a:spcPts val="280"/>
              </a:spcBef>
              <a:buNone/>
            </a:pPr>
            <a:endParaRPr sz="2000" dirty="0"/>
          </a:p>
          <a:p>
            <a:pPr marL="457200" marR="0" lvl="0" indent="0" algn="l" rtl="0">
              <a:spcBef>
                <a:spcPts val="280"/>
              </a:spcBef>
              <a:buNone/>
            </a:pPr>
            <a:endParaRPr sz="2000" b="0" i="0" u="none" strike="noStrike" cap="none" baseline="0" dirty="0">
              <a:solidFill>
                <a:schemeClr val="dk1"/>
              </a:solidFill>
              <a:sym typeface="Arial"/>
            </a:endParaRPr>
          </a:p>
          <a:p>
            <a:pPr marL="342900" marR="0" lvl="0" indent="-241300" algn="l" rtl="0">
              <a:spcBef>
                <a:spcPts val="320"/>
              </a:spcBef>
              <a:buClr>
                <a:schemeClr val="dk1"/>
              </a:buClr>
              <a:buFont typeface="Calibri"/>
              <a:buNone/>
            </a:pPr>
            <a:endParaRPr sz="2000" b="0" i="0" u="none" strike="noStrike" cap="none" baseline="0" dirty="0">
              <a:solidFill>
                <a:schemeClr val="dk1"/>
              </a:solidFill>
              <a:sym typeface="Arial"/>
            </a:endParaRPr>
          </a:p>
        </p:txBody>
      </p:sp>
      <p:sp>
        <p:nvSpPr>
          <p:cNvPr id="68" name="Shape 68"/>
          <p:cNvSpPr txBox="1">
            <a:spLocks noGrp="1"/>
          </p:cNvSpPr>
          <p:nvPr>
            <p:ph type="sldNum" idx="12"/>
          </p:nvPr>
        </p:nvSpPr>
        <p:spPr>
          <a:xfrm>
            <a:off x="6553200" y="632460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dirty="0"/>
              <a:t> </a:t>
            </a:r>
            <a:r>
              <a:rPr lang="en-US" dirty="0" smtClean="0"/>
              <a:t>2</a:t>
            </a:r>
            <a:endParaRPr lang="en-US" dirty="0"/>
          </a:p>
        </p:txBody>
      </p:sp>
      <p:sp>
        <p:nvSpPr>
          <p:cNvPr id="70" name="Shape 70"/>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04800" y="76200"/>
            <a:ext cx="8229600" cy="1143000"/>
          </a:xfrm>
          <a:prstGeom prst="rect">
            <a:avLst/>
          </a:prstGeom>
        </p:spPr>
        <p:txBody>
          <a:bodyPr lIns="91425" tIns="91425" rIns="91425" bIns="91425" anchor="ctr" anchorCtr="0">
            <a:noAutofit/>
          </a:bodyPr>
          <a:lstStyle/>
          <a:p>
            <a:r>
              <a:rPr lang="en-US" sz="3200" dirty="0" smtClean="0"/>
              <a:t>Practice Your Skills</a:t>
            </a:r>
            <a:endParaRPr lang="en-US" sz="3200" dirty="0">
              <a:solidFill>
                <a:schemeClr val="dk1"/>
              </a:solidFill>
            </a:endParaRPr>
          </a:p>
        </p:txBody>
      </p:sp>
      <p:sp>
        <p:nvSpPr>
          <p:cNvPr id="175" name="Shape 175"/>
          <p:cNvSpPr txBox="1">
            <a:spLocks noGrp="1"/>
          </p:cNvSpPr>
          <p:nvPr>
            <p:ph type="body" idx="1"/>
          </p:nvPr>
        </p:nvSpPr>
        <p:spPr>
          <a:xfrm>
            <a:off x="655525" y="1143000"/>
            <a:ext cx="6800399" cy="990600"/>
          </a:xfrm>
          <a:prstGeom prst="rect">
            <a:avLst/>
          </a:prstGeom>
        </p:spPr>
        <p:txBody>
          <a:bodyPr lIns="91425" tIns="91425" rIns="91425" bIns="91425" anchor="t" anchorCtr="0">
            <a:noAutofit/>
          </a:bodyPr>
          <a:lstStyle/>
          <a:p>
            <a:pPr marL="0" indent="0">
              <a:spcBef>
                <a:spcPts val="0"/>
              </a:spcBef>
              <a:buNone/>
            </a:pPr>
            <a:r>
              <a:rPr lang="en-US" sz="1600" dirty="0" smtClean="0"/>
              <a:t>Try it. Analyze the text to determine the claim and supporting reasons.</a:t>
            </a:r>
            <a:endParaRPr lang="en-US" sz="1600" dirty="0"/>
          </a:p>
        </p:txBody>
      </p:sp>
      <p:sp>
        <p:nvSpPr>
          <p:cNvPr id="176" name="Shape 176"/>
          <p:cNvSpPr txBox="1">
            <a:spLocks noGrp="1"/>
          </p:cNvSpPr>
          <p:nvPr>
            <p:ph type="body" idx="2"/>
          </p:nvPr>
        </p:nvSpPr>
        <p:spPr>
          <a:xfrm>
            <a:off x="762000" y="1676400"/>
            <a:ext cx="5181600" cy="2993437"/>
          </a:xfrm>
          <a:prstGeom prst="rect">
            <a:avLst/>
          </a:prstGeom>
          <a:solidFill>
            <a:schemeClr val="bg1"/>
          </a:solidFill>
          <a:ln>
            <a:solidFill>
              <a:schemeClr val="tx1"/>
            </a:solidFill>
          </a:ln>
        </p:spPr>
        <p:txBody>
          <a:bodyPr lIns="91425" tIns="91425" rIns="91425" bIns="91425" anchor="t" anchorCtr="0">
            <a:noAutofit/>
          </a:bodyPr>
          <a:lstStyle/>
          <a:p>
            <a:pPr marL="119063" lvl="0" indent="-17463" rtl="0">
              <a:spcBef>
                <a:spcPts val="0"/>
              </a:spcBef>
              <a:buClr>
                <a:schemeClr val="dk1"/>
              </a:buClr>
              <a:buSzPct val="61111"/>
              <a:buFont typeface="Arial"/>
              <a:buNone/>
            </a:pPr>
            <a:r>
              <a:rPr lang="en-US" sz="1600" b="1" dirty="0" smtClean="0">
                <a:solidFill>
                  <a:srgbClr val="FF0000"/>
                </a:solidFill>
              </a:rPr>
              <a:t>Sample Passage:</a:t>
            </a:r>
            <a:r>
              <a:rPr lang="en-US" sz="1800" dirty="0" smtClean="0">
                <a:solidFill>
                  <a:schemeClr val="dk1"/>
                </a:solidFill>
              </a:rPr>
              <a:t>	</a:t>
            </a:r>
          </a:p>
          <a:p>
            <a:pPr marL="119063" lvl="0" indent="-17463" rtl="0">
              <a:spcBef>
                <a:spcPts val="0"/>
              </a:spcBef>
              <a:buClr>
                <a:schemeClr val="dk1"/>
              </a:buClr>
              <a:buSzPct val="61111"/>
              <a:buFont typeface="Arial"/>
              <a:buNone/>
            </a:pPr>
            <a:r>
              <a:rPr lang="en-US" sz="1600" dirty="0" smtClean="0">
                <a:solidFill>
                  <a:schemeClr val="dk1"/>
                </a:solidFill>
              </a:rPr>
              <a:t>Eating </a:t>
            </a:r>
            <a:r>
              <a:rPr lang="en-US" sz="1600" dirty="0">
                <a:solidFill>
                  <a:schemeClr val="dk1"/>
                </a:solidFill>
              </a:rPr>
              <a:t>in the Student Center is a pleasant experience. </a:t>
            </a:r>
            <a:r>
              <a:rPr lang="en-US" sz="1600" dirty="0" smtClean="0">
                <a:solidFill>
                  <a:schemeClr val="dk1"/>
                </a:solidFill>
              </a:rPr>
              <a:t>First, most people think food </a:t>
            </a:r>
            <a:r>
              <a:rPr lang="en-US" sz="1600" dirty="0">
                <a:solidFill>
                  <a:schemeClr val="dk1"/>
                </a:solidFill>
              </a:rPr>
              <a:t>is </a:t>
            </a:r>
            <a:r>
              <a:rPr lang="en-US" sz="1600" dirty="0" smtClean="0">
                <a:solidFill>
                  <a:schemeClr val="dk1"/>
                </a:solidFill>
              </a:rPr>
              <a:t>excellent because it </a:t>
            </a:r>
            <a:r>
              <a:rPr lang="en-US" sz="1600" dirty="0">
                <a:solidFill>
                  <a:schemeClr val="dk1"/>
                </a:solidFill>
              </a:rPr>
              <a:t>is well </a:t>
            </a:r>
            <a:r>
              <a:rPr lang="en-US" sz="1600" dirty="0" smtClean="0">
                <a:solidFill>
                  <a:schemeClr val="dk1"/>
                </a:solidFill>
              </a:rPr>
              <a:t>prepared; it </a:t>
            </a:r>
            <a:r>
              <a:rPr lang="en-US" sz="1600" dirty="0">
                <a:solidFill>
                  <a:schemeClr val="dk1"/>
                </a:solidFill>
              </a:rPr>
              <a:t>tastes </a:t>
            </a:r>
            <a:r>
              <a:rPr lang="en-US" sz="1600" dirty="0" smtClean="0">
                <a:solidFill>
                  <a:schemeClr val="dk1"/>
                </a:solidFill>
              </a:rPr>
              <a:t>delicious; and </a:t>
            </a:r>
            <a:r>
              <a:rPr lang="en-US" sz="1600" dirty="0">
                <a:solidFill>
                  <a:schemeClr val="dk1"/>
                </a:solidFill>
              </a:rPr>
              <a:t>there are many different kinds of food </a:t>
            </a:r>
            <a:r>
              <a:rPr lang="en-US" sz="1600" dirty="0" smtClean="0">
                <a:solidFill>
                  <a:schemeClr val="dk1"/>
                </a:solidFill>
              </a:rPr>
              <a:t>such as </a:t>
            </a:r>
            <a:r>
              <a:rPr lang="en-US" sz="1600" dirty="0">
                <a:solidFill>
                  <a:schemeClr val="dk1"/>
                </a:solidFill>
              </a:rPr>
              <a:t>hamburgers, tacos, pizza, and chicken. Moreover, each person serves his or herself, selecting just what he or she wants. Second, the environment in the Student Center is positive. Many happy young people are talking and laughing. However, the atmosphere is still </a:t>
            </a:r>
            <a:r>
              <a:rPr lang="en-US" sz="1600" dirty="0" smtClean="0">
                <a:solidFill>
                  <a:schemeClr val="dk1"/>
                </a:solidFill>
              </a:rPr>
              <a:t>calm, so </a:t>
            </a:r>
            <a:r>
              <a:rPr lang="en-US" sz="1600" dirty="0">
                <a:solidFill>
                  <a:schemeClr val="dk1"/>
                </a:solidFill>
              </a:rPr>
              <a:t>it’s possible to study and do homework. </a:t>
            </a:r>
          </a:p>
          <a:p>
            <a:pPr lvl="0">
              <a:spcBef>
                <a:spcPts val="0"/>
              </a:spcBef>
              <a:buNone/>
            </a:pPr>
            <a:r>
              <a:rPr lang="en-US" sz="1600" dirty="0">
                <a:solidFill>
                  <a:schemeClr val="dk1"/>
                </a:solidFill>
              </a:rPr>
              <a:t>	</a:t>
            </a:r>
          </a:p>
        </p:txBody>
      </p:sp>
      <p:graphicFrame>
        <p:nvGraphicFramePr>
          <p:cNvPr id="6" name="Diagram 5"/>
          <p:cNvGraphicFramePr/>
          <p:nvPr>
            <p:extLst>
              <p:ext uri="{D42A27DB-BD31-4B8C-83A1-F6EECF244321}">
                <p14:modId xmlns:p14="http://schemas.microsoft.com/office/powerpoint/2010/main" val="2529528105"/>
              </p:ext>
            </p:extLst>
          </p:nvPr>
        </p:nvGraphicFramePr>
        <p:xfrm>
          <a:off x="5278831" y="52578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9" name="Left Arrow 8"/>
          <p:cNvSpPr/>
          <p:nvPr/>
        </p:nvSpPr>
        <p:spPr>
          <a:xfrm rot="10800000">
            <a:off x="8305800" y="3657600"/>
            <a:ext cx="706831" cy="20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096000" y="3048000"/>
            <a:ext cx="2310491" cy="14478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85750" indent="-285750">
              <a:buSzPct val="130000"/>
              <a:buFont typeface="Arial" panose="020B0604020202020204" pitchFamily="34" charset="0"/>
              <a:buChar char="•"/>
            </a:pPr>
            <a:r>
              <a:rPr lang="en-US" dirty="0" smtClean="0"/>
              <a:t>Open </a:t>
            </a:r>
            <a:r>
              <a:rPr lang="en-US" dirty="0"/>
              <a:t>a Word document </a:t>
            </a:r>
            <a:r>
              <a:rPr lang="en-US" dirty="0" smtClean="0"/>
              <a:t>and identify the main claim.</a:t>
            </a:r>
          </a:p>
          <a:p>
            <a:pPr marL="285750" indent="-285750">
              <a:buSzPct val="130000"/>
              <a:buFont typeface="Arial" panose="020B0604020202020204" pitchFamily="34" charset="0"/>
              <a:buChar char="•"/>
            </a:pPr>
            <a:r>
              <a:rPr lang="en-US" dirty="0" smtClean="0"/>
              <a:t>Check your response with the answer on the next slide.</a:t>
            </a:r>
          </a:p>
          <a:p>
            <a:pPr>
              <a:buSzPct val="130000"/>
            </a:pPr>
            <a:endParaRPr lang="en-US" dirty="0"/>
          </a:p>
          <a:p>
            <a:endParaRPr lang="en-US" dirty="0"/>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20</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76200"/>
            <a:ext cx="8229600" cy="1066800"/>
          </a:xfrm>
          <a:prstGeom prst="rect">
            <a:avLst/>
          </a:prstGeom>
        </p:spPr>
        <p:txBody>
          <a:bodyPr lIns="91425" tIns="91425" rIns="91425" bIns="91425" anchor="ctr" anchorCtr="0">
            <a:noAutofit/>
          </a:bodyPr>
          <a:lstStyle/>
          <a:p>
            <a:r>
              <a:rPr lang="en-US" sz="3200" dirty="0"/>
              <a:t>Analyze the </a:t>
            </a:r>
            <a:r>
              <a:rPr lang="en-US" sz="3200" dirty="0" smtClean="0"/>
              <a:t>Text: Determine Supporting Reasons</a:t>
            </a:r>
            <a:endParaRPr lang="en-US" sz="3200" dirty="0">
              <a:solidFill>
                <a:schemeClr val="dk1"/>
              </a:solidFill>
            </a:endParaRPr>
          </a:p>
        </p:txBody>
      </p:sp>
      <p:sp>
        <p:nvSpPr>
          <p:cNvPr id="184" name="Shape 184"/>
          <p:cNvSpPr txBox="1">
            <a:spLocks noGrp="1"/>
          </p:cNvSpPr>
          <p:nvPr>
            <p:ph type="body" idx="1"/>
          </p:nvPr>
        </p:nvSpPr>
        <p:spPr>
          <a:xfrm>
            <a:off x="457200" y="1049975"/>
            <a:ext cx="7924800" cy="4983300"/>
          </a:xfrm>
          <a:prstGeom prst="rect">
            <a:avLst/>
          </a:prstGeom>
        </p:spPr>
        <p:txBody>
          <a:bodyPr lIns="91425" tIns="91425" rIns="91425" bIns="91425" anchor="t" anchorCtr="0">
            <a:noAutofit/>
          </a:bodyPr>
          <a:lstStyle/>
          <a:p>
            <a:pPr rtl="0">
              <a:spcBef>
                <a:spcPts val="0"/>
              </a:spcBef>
              <a:buNone/>
            </a:pPr>
            <a:endParaRPr lang="en-US" sz="1600" dirty="0" smtClean="0"/>
          </a:p>
          <a:p>
            <a:pPr rtl="0">
              <a:spcBef>
                <a:spcPts val="0"/>
              </a:spcBef>
              <a:buNone/>
            </a:pPr>
            <a:r>
              <a:rPr lang="en-US" sz="1600" dirty="0" smtClean="0"/>
              <a:t>Determine the supporting reasons that support the main point/claim.</a:t>
            </a:r>
          </a:p>
          <a:p>
            <a:pPr rtl="0">
              <a:spcBef>
                <a:spcPts val="0"/>
              </a:spcBef>
              <a:buNone/>
            </a:pPr>
            <a:endParaRPr lang="en-US" sz="1600" dirty="0" smtClean="0"/>
          </a:p>
          <a:p>
            <a:pPr rtl="0">
              <a:spcBef>
                <a:spcPts val="0"/>
              </a:spcBef>
              <a:buNone/>
            </a:pPr>
            <a:endParaRPr sz="1600" dirty="0" smtClean="0"/>
          </a:p>
          <a:p>
            <a:pPr lvl="0" rtl="0">
              <a:spcBef>
                <a:spcPts val="0"/>
              </a:spcBef>
              <a:buNone/>
            </a:pPr>
            <a:endParaRPr lang="en-US" sz="1600" dirty="0" smtClean="0"/>
          </a:p>
          <a:p>
            <a:pPr lvl="0" rtl="0">
              <a:spcBef>
                <a:spcPts val="0"/>
              </a:spcBef>
              <a:buNone/>
            </a:pPr>
            <a:endParaRPr lang="en-US" sz="1600" dirty="0"/>
          </a:p>
          <a:p>
            <a:pPr lvl="0" rtl="0">
              <a:spcBef>
                <a:spcPts val="0"/>
              </a:spcBef>
              <a:buNone/>
            </a:pPr>
            <a:endParaRPr lang="en-US" sz="1600" dirty="0" smtClean="0"/>
          </a:p>
          <a:p>
            <a:pPr lvl="0" rtl="0">
              <a:spcBef>
                <a:spcPts val="0"/>
              </a:spcBef>
              <a:buNone/>
            </a:pPr>
            <a:endParaRPr lang="en-US" sz="1600" dirty="0"/>
          </a:p>
          <a:p>
            <a:pPr lvl="0" rtl="0">
              <a:spcBef>
                <a:spcPts val="0"/>
              </a:spcBef>
              <a:buNone/>
            </a:pPr>
            <a:endParaRPr lang="en-US" sz="1600" dirty="0" smtClean="0"/>
          </a:p>
          <a:p>
            <a:pPr lvl="0" rtl="0">
              <a:spcBef>
                <a:spcPts val="0"/>
              </a:spcBef>
              <a:buNone/>
            </a:pPr>
            <a:endParaRPr lang="en-US" sz="1600" dirty="0"/>
          </a:p>
          <a:p>
            <a:pPr lvl="0" rtl="0">
              <a:spcBef>
                <a:spcPts val="0"/>
              </a:spcBef>
              <a:buNone/>
            </a:pPr>
            <a:endParaRPr lang="en-US" sz="1600" dirty="0" smtClean="0"/>
          </a:p>
          <a:p>
            <a:pPr lvl="0" rtl="0">
              <a:spcBef>
                <a:spcPts val="0"/>
              </a:spcBef>
              <a:buNone/>
            </a:pPr>
            <a:endParaRPr sz="1600" dirty="0" smtClean="0"/>
          </a:p>
          <a:p>
            <a:pPr>
              <a:spcBef>
                <a:spcPts val="0"/>
              </a:spcBef>
              <a:buSzPct val="130000"/>
              <a:buNone/>
            </a:pPr>
            <a:endParaRPr sz="1800" dirty="0"/>
          </a:p>
        </p:txBody>
      </p:sp>
      <p:graphicFrame>
        <p:nvGraphicFramePr>
          <p:cNvPr id="4" name="Diagram 3"/>
          <p:cNvGraphicFramePr/>
          <p:nvPr>
            <p:extLst>
              <p:ext uri="{D42A27DB-BD31-4B8C-83A1-F6EECF244321}">
                <p14:modId xmlns:p14="http://schemas.microsoft.com/office/powerpoint/2010/main" val="2600011790"/>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817285553"/>
              </p:ext>
            </p:extLst>
          </p:nvPr>
        </p:nvGraphicFramePr>
        <p:xfrm>
          <a:off x="990600" y="1964375"/>
          <a:ext cx="6858000" cy="1675148"/>
        </p:xfrm>
        <a:graphic>
          <a:graphicData uri="http://schemas.openxmlformats.org/drawingml/2006/table">
            <a:tbl>
              <a:tblPr firstRow="1" bandRow="1">
                <a:tableStyleId>{B3FD8464-C340-4A09-BCCE-4936BBDDC8B5}</a:tableStyleId>
              </a:tblPr>
              <a:tblGrid>
                <a:gridCol w="1402772"/>
                <a:gridCol w="5455228"/>
              </a:tblGrid>
              <a:tr h="3978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dk1"/>
                          </a:solidFill>
                        </a:rPr>
                        <a:t>Claim </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dk1"/>
                          </a:solidFill>
                        </a:rPr>
                        <a:t>Eating in the Student Center is a pleasant experience.</a:t>
                      </a:r>
                      <a:endParaRPr lang="en-US" sz="1600" b="1" dirty="0" smtClean="0"/>
                    </a:p>
                  </a:txBody>
                  <a:tcPr/>
                </a:tc>
              </a:tr>
              <a:tr h="580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dk1"/>
                          </a:solidFill>
                        </a:rPr>
                        <a:t>Reason 1 </a:t>
                      </a:r>
                    </a:p>
                  </a:txBody>
                  <a:tcPr/>
                </a:tc>
                <a:tc>
                  <a:txBody>
                    <a:bodyPr/>
                    <a:lstStyle/>
                    <a:p>
                      <a:endParaRPr lang="en-US" dirty="0"/>
                    </a:p>
                  </a:txBody>
                  <a:tcPr/>
                </a:tc>
              </a:tr>
              <a:tr h="515323">
                <a:tc>
                  <a:txBody>
                    <a:bodyPr/>
                    <a:lstStyle/>
                    <a:p>
                      <a:pPr algn="l"/>
                      <a:r>
                        <a:rPr lang="en-US" sz="1600" b="1" dirty="0" smtClean="0">
                          <a:solidFill>
                            <a:schemeClr val="dk1"/>
                          </a:solidFill>
                        </a:rPr>
                        <a:t>Reason 2</a:t>
                      </a:r>
                      <a:r>
                        <a:rPr lang="en-US" sz="1600" b="1" baseline="0" dirty="0" smtClean="0">
                          <a:solidFill>
                            <a:schemeClr val="dk1"/>
                          </a:solidFill>
                        </a:rPr>
                        <a:t> </a:t>
                      </a:r>
                      <a:endParaRPr lang="en-US" sz="1600" dirty="0"/>
                    </a:p>
                  </a:txBody>
                  <a:tcPr/>
                </a:tc>
                <a:tc>
                  <a:txBody>
                    <a:bodyPr/>
                    <a:lstStyle/>
                    <a:p>
                      <a:endParaRPr lang="en-US" dirty="0"/>
                    </a:p>
                  </a:txBody>
                  <a:tcPr/>
                </a:tc>
              </a:tr>
            </a:tbl>
          </a:graphicData>
        </a:graphic>
      </p:graphicFrame>
      <p:sp>
        <p:nvSpPr>
          <p:cNvPr id="7" name="Slide Number Placeholder 6"/>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21</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
        <p:nvSpPr>
          <p:cNvPr id="8" name="Left Arrow 7"/>
          <p:cNvSpPr/>
          <p:nvPr/>
        </p:nvSpPr>
        <p:spPr>
          <a:xfrm rot="10800000">
            <a:off x="7848600" y="4178900"/>
            <a:ext cx="706831" cy="20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671701" y="3733800"/>
            <a:ext cx="3176899" cy="12192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85750" indent="-285750">
              <a:buSzPct val="130000"/>
              <a:buFont typeface="Arial" panose="020B0604020202020204" pitchFamily="34" charset="0"/>
              <a:buChar char="•"/>
            </a:pPr>
            <a:r>
              <a:rPr lang="en-US" dirty="0" smtClean="0"/>
              <a:t>Identify the reasons that support the main claim and key </a:t>
            </a:r>
            <a:r>
              <a:rPr lang="en-US" dirty="0"/>
              <a:t>in your </a:t>
            </a:r>
            <a:r>
              <a:rPr lang="en-US" dirty="0" smtClean="0"/>
              <a:t>response</a:t>
            </a:r>
            <a:r>
              <a:rPr lang="en-US" dirty="0"/>
              <a:t> </a:t>
            </a:r>
            <a:r>
              <a:rPr lang="en-US" dirty="0" smtClean="0"/>
              <a:t>in your Word document.</a:t>
            </a:r>
          </a:p>
          <a:p>
            <a:pPr marL="285750" indent="-285750">
              <a:buSzPct val="130000"/>
              <a:buFont typeface="Arial" panose="020B0604020202020204" pitchFamily="34" charset="0"/>
              <a:buChar char="•"/>
            </a:pPr>
            <a:r>
              <a:rPr lang="en-US" dirty="0" smtClean="0"/>
              <a:t>Check your response with the answer on the next slide.</a:t>
            </a:r>
          </a:p>
          <a:p>
            <a:pPr>
              <a:buSzPct val="130000"/>
            </a:pPr>
            <a:endParaRPr lang="en-US" dirty="0"/>
          </a:p>
        </p:txBody>
      </p:sp>
    </p:spTree>
    <p:extLst>
      <p:ext uri="{BB962C8B-B14F-4D97-AF65-F5344CB8AC3E}">
        <p14:creationId xmlns:p14="http://schemas.microsoft.com/office/powerpoint/2010/main" val="3463638829"/>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76200"/>
            <a:ext cx="8229600" cy="1066800"/>
          </a:xfrm>
          <a:prstGeom prst="rect">
            <a:avLst/>
          </a:prstGeom>
        </p:spPr>
        <p:txBody>
          <a:bodyPr lIns="91425" tIns="91425" rIns="91425" bIns="91425" anchor="ctr" anchorCtr="0">
            <a:noAutofit/>
          </a:bodyPr>
          <a:lstStyle/>
          <a:p>
            <a:r>
              <a:rPr lang="en-US" sz="3200" dirty="0"/>
              <a:t>Analyze the </a:t>
            </a:r>
            <a:r>
              <a:rPr lang="en-US" sz="3200" dirty="0" smtClean="0"/>
              <a:t>Text: Answer</a:t>
            </a:r>
            <a:endParaRPr lang="en-US" sz="3200" dirty="0">
              <a:solidFill>
                <a:schemeClr val="dk1"/>
              </a:solidFill>
            </a:endParaRPr>
          </a:p>
        </p:txBody>
      </p:sp>
      <p:sp>
        <p:nvSpPr>
          <p:cNvPr id="184" name="Shape 184"/>
          <p:cNvSpPr txBox="1">
            <a:spLocks noGrp="1"/>
          </p:cNvSpPr>
          <p:nvPr>
            <p:ph type="body" idx="1"/>
          </p:nvPr>
        </p:nvSpPr>
        <p:spPr>
          <a:xfrm>
            <a:off x="457200" y="1049975"/>
            <a:ext cx="7924800" cy="4983300"/>
          </a:xfrm>
          <a:prstGeom prst="rect">
            <a:avLst/>
          </a:prstGeom>
        </p:spPr>
        <p:txBody>
          <a:bodyPr lIns="91425" tIns="91425" rIns="91425" bIns="91425" anchor="t" anchorCtr="0">
            <a:noAutofit/>
          </a:bodyPr>
          <a:lstStyle/>
          <a:p>
            <a:pPr rtl="0">
              <a:spcBef>
                <a:spcPts val="0"/>
              </a:spcBef>
              <a:buNone/>
            </a:pPr>
            <a:endParaRPr lang="en-US" sz="1600" dirty="0" smtClean="0"/>
          </a:p>
          <a:p>
            <a:pPr rtl="0">
              <a:spcBef>
                <a:spcPts val="0"/>
              </a:spcBef>
              <a:buNone/>
            </a:pPr>
            <a:r>
              <a:rPr lang="en-US" sz="1600" dirty="0" smtClean="0"/>
              <a:t>Check your response with the answer.</a:t>
            </a:r>
          </a:p>
          <a:p>
            <a:pPr rtl="0">
              <a:spcBef>
                <a:spcPts val="0"/>
              </a:spcBef>
              <a:buNone/>
            </a:pPr>
            <a:endParaRPr lang="en-US" sz="1600" dirty="0" smtClean="0"/>
          </a:p>
          <a:p>
            <a:pPr rtl="0">
              <a:spcBef>
                <a:spcPts val="0"/>
              </a:spcBef>
              <a:buNone/>
            </a:pPr>
            <a:endParaRPr sz="1600" dirty="0" smtClean="0"/>
          </a:p>
          <a:p>
            <a:pPr lvl="0" rtl="0">
              <a:spcBef>
                <a:spcPts val="0"/>
              </a:spcBef>
              <a:buNone/>
            </a:pPr>
            <a:endParaRPr lang="en-US" sz="1600" dirty="0" smtClean="0"/>
          </a:p>
          <a:p>
            <a:pPr lvl="0" rtl="0">
              <a:spcBef>
                <a:spcPts val="0"/>
              </a:spcBef>
              <a:buNone/>
            </a:pPr>
            <a:endParaRPr lang="en-US" sz="1600" dirty="0"/>
          </a:p>
          <a:p>
            <a:pPr lvl="0" rtl="0">
              <a:spcBef>
                <a:spcPts val="0"/>
              </a:spcBef>
              <a:buNone/>
            </a:pPr>
            <a:endParaRPr lang="en-US" sz="1600" dirty="0" smtClean="0"/>
          </a:p>
          <a:p>
            <a:pPr lvl="0" rtl="0">
              <a:spcBef>
                <a:spcPts val="0"/>
              </a:spcBef>
              <a:buNone/>
            </a:pPr>
            <a:endParaRPr lang="en-US" sz="1600" dirty="0"/>
          </a:p>
          <a:p>
            <a:pPr lvl="0" rtl="0">
              <a:spcBef>
                <a:spcPts val="0"/>
              </a:spcBef>
              <a:buNone/>
            </a:pPr>
            <a:endParaRPr lang="en-US" sz="1600" dirty="0" smtClean="0"/>
          </a:p>
          <a:p>
            <a:pPr lvl="0" rtl="0">
              <a:spcBef>
                <a:spcPts val="0"/>
              </a:spcBef>
              <a:buNone/>
            </a:pPr>
            <a:endParaRPr lang="en-US" sz="1600" dirty="0"/>
          </a:p>
          <a:p>
            <a:pPr lvl="0" rtl="0">
              <a:spcBef>
                <a:spcPts val="0"/>
              </a:spcBef>
              <a:buNone/>
            </a:pPr>
            <a:endParaRPr lang="en-US" sz="1600" dirty="0" smtClean="0"/>
          </a:p>
          <a:p>
            <a:pPr lvl="0" rtl="0">
              <a:spcBef>
                <a:spcPts val="0"/>
              </a:spcBef>
              <a:buNone/>
            </a:pPr>
            <a:endParaRPr sz="1600" dirty="0" smtClean="0"/>
          </a:p>
          <a:p>
            <a:pPr lvl="0" rtl="0">
              <a:spcBef>
                <a:spcPts val="0"/>
              </a:spcBef>
              <a:buClr>
                <a:schemeClr val="dk1"/>
              </a:buClr>
              <a:buSzPct val="61111"/>
              <a:buFont typeface="Arial"/>
              <a:buNone/>
            </a:pPr>
            <a:r>
              <a:rPr lang="en-US" sz="1600" b="1" dirty="0" smtClean="0"/>
              <a:t>How did you do? </a:t>
            </a:r>
          </a:p>
          <a:p>
            <a:pPr marL="387350" lvl="0" indent="-285750">
              <a:buSzPct val="130000"/>
              <a:buFont typeface="Arial" panose="020B0604020202020204" pitchFamily="34" charset="0"/>
              <a:buChar char="•"/>
            </a:pPr>
            <a:r>
              <a:rPr lang="en-US" sz="1600" dirty="0">
                <a:solidFill>
                  <a:schemeClr val="tx1"/>
                </a:solidFill>
              </a:rPr>
              <a:t>Next time you have to analyze some text, try to determine the main claim and supporting reasons first. </a:t>
            </a:r>
          </a:p>
          <a:p>
            <a:pPr marL="387350" lvl="0" indent="-285750" rtl="0">
              <a:spcBef>
                <a:spcPts val="0"/>
              </a:spcBef>
              <a:buClr>
                <a:schemeClr val="dk1"/>
              </a:buClr>
              <a:buSzPct val="130000"/>
              <a:buFont typeface="Arial" panose="020B0604020202020204" pitchFamily="34" charset="0"/>
              <a:buChar char="•"/>
            </a:pPr>
            <a:r>
              <a:rPr lang="en-US" sz="1600" dirty="0" smtClean="0"/>
              <a:t>This way you can keep track of the claims and arguments for later analysis.</a:t>
            </a:r>
          </a:p>
          <a:p>
            <a:pPr>
              <a:spcBef>
                <a:spcPts val="0"/>
              </a:spcBef>
              <a:buSzPct val="130000"/>
              <a:buNone/>
            </a:pPr>
            <a:endParaRPr sz="1800" dirty="0"/>
          </a:p>
        </p:txBody>
      </p:sp>
      <p:graphicFrame>
        <p:nvGraphicFramePr>
          <p:cNvPr id="4" name="Diagram 3"/>
          <p:cNvGraphicFramePr/>
          <p:nvPr>
            <p:extLst>
              <p:ext uri="{D42A27DB-BD31-4B8C-83A1-F6EECF244321}">
                <p14:modId xmlns:p14="http://schemas.microsoft.com/office/powerpoint/2010/main" val="3493593683"/>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713155387"/>
              </p:ext>
            </p:extLst>
          </p:nvPr>
        </p:nvGraphicFramePr>
        <p:xfrm>
          <a:off x="990600" y="1964375"/>
          <a:ext cx="6858000" cy="1675148"/>
        </p:xfrm>
        <a:graphic>
          <a:graphicData uri="http://schemas.openxmlformats.org/drawingml/2006/table">
            <a:tbl>
              <a:tblPr firstRow="1" bandRow="1">
                <a:tableStyleId>{B3FD8464-C340-4A09-BCCE-4936BBDDC8B5}</a:tableStyleId>
              </a:tblPr>
              <a:tblGrid>
                <a:gridCol w="1402772"/>
                <a:gridCol w="5455228"/>
              </a:tblGrid>
              <a:tr h="3978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dk1"/>
                          </a:solidFill>
                        </a:rPr>
                        <a:t>Claim </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dk1"/>
                          </a:solidFill>
                        </a:rPr>
                        <a:t>Eating in the Student Center is a pleasant experience.</a:t>
                      </a:r>
                      <a:endParaRPr lang="en-US" sz="1600" b="1" dirty="0" smtClean="0"/>
                    </a:p>
                  </a:txBody>
                  <a:tcPr/>
                </a:tc>
              </a:tr>
              <a:tr h="580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dk1"/>
                          </a:solidFill>
                        </a:rPr>
                        <a:t>Reason 1 </a:t>
                      </a:r>
                    </a:p>
                  </a:txBody>
                  <a:tcPr/>
                </a:tc>
                <a:tc>
                  <a:txBody>
                    <a:bodyPr/>
                    <a:lstStyle/>
                    <a:p>
                      <a:pPr lvl="0" rtl="0">
                        <a:spcBef>
                          <a:spcPts val="0"/>
                        </a:spcBef>
                        <a:buClr>
                          <a:schemeClr val="dk1"/>
                        </a:buClr>
                        <a:buSzPct val="61111"/>
                        <a:buFont typeface="Arial"/>
                        <a:buNone/>
                      </a:pPr>
                      <a:r>
                        <a:rPr lang="en-US" sz="1600" dirty="0" smtClean="0">
                          <a:solidFill>
                            <a:schemeClr val="dk1"/>
                          </a:solidFill>
                        </a:rPr>
                        <a:t>The food is excellent.</a:t>
                      </a:r>
                    </a:p>
                  </a:txBody>
                  <a:tcPr/>
                </a:tc>
              </a:tr>
              <a:tr h="515323">
                <a:tc>
                  <a:txBody>
                    <a:bodyPr/>
                    <a:lstStyle/>
                    <a:p>
                      <a:pPr algn="l"/>
                      <a:r>
                        <a:rPr lang="en-US" sz="1600" b="1" dirty="0" smtClean="0">
                          <a:solidFill>
                            <a:schemeClr val="dk1"/>
                          </a:solidFill>
                        </a:rPr>
                        <a:t>Reason 2</a:t>
                      </a:r>
                      <a:r>
                        <a:rPr lang="en-US" sz="1600" b="1" baseline="0" dirty="0" smtClean="0">
                          <a:solidFill>
                            <a:schemeClr val="dk1"/>
                          </a:solidFill>
                        </a:rPr>
                        <a:t> </a:t>
                      </a:r>
                      <a:endParaRPr lang="en-US" sz="1600" dirty="0"/>
                    </a:p>
                  </a:txBody>
                  <a:tcPr/>
                </a:tc>
                <a:tc>
                  <a:txBody>
                    <a:bodyPr/>
                    <a:lstStyle/>
                    <a:p>
                      <a:pPr lvl="0" rtl="0">
                        <a:spcBef>
                          <a:spcPts val="0"/>
                        </a:spcBef>
                        <a:buClr>
                          <a:schemeClr val="dk1"/>
                        </a:buClr>
                        <a:buSzPct val="61111"/>
                        <a:buFont typeface="Arial"/>
                        <a:buNone/>
                      </a:pPr>
                      <a:r>
                        <a:rPr lang="en-US" sz="1600" dirty="0" smtClean="0">
                          <a:solidFill>
                            <a:schemeClr val="dk1"/>
                          </a:solidFill>
                        </a:rPr>
                        <a:t>The environment in the Student Center is positive. </a:t>
                      </a:r>
                      <a:endParaRPr lang="en-US" sz="1600" dirty="0"/>
                    </a:p>
                  </a:txBody>
                  <a:tcPr/>
                </a:tc>
              </a:tr>
            </a:tbl>
          </a:graphicData>
        </a:graphic>
      </p:graphicFrame>
      <p:sp>
        <p:nvSpPr>
          <p:cNvPr id="7" name="Slide Number Placeholder 6"/>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22</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3879603995"/>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r>
              <a:rPr lang="en-US" sz="3200" dirty="0"/>
              <a:t>Analyze the </a:t>
            </a:r>
            <a:r>
              <a:rPr lang="en-US" sz="3200" dirty="0" smtClean="0"/>
              <a:t>Text: Assess the Reasons</a:t>
            </a:r>
            <a:endParaRPr lang="en-US" sz="3200" dirty="0">
              <a:solidFill>
                <a:schemeClr val="dk1"/>
              </a:solidFill>
            </a:endParaRPr>
          </a:p>
        </p:txBody>
      </p:sp>
      <p:sp>
        <p:nvSpPr>
          <p:cNvPr id="191" name="Shape 191"/>
          <p:cNvSpPr txBox="1">
            <a:spLocks noGrp="1"/>
          </p:cNvSpPr>
          <p:nvPr>
            <p:ph type="body" idx="1"/>
          </p:nvPr>
        </p:nvSpPr>
        <p:spPr>
          <a:xfrm>
            <a:off x="457200" y="1447800"/>
            <a:ext cx="8303699" cy="4526100"/>
          </a:xfrm>
          <a:prstGeom prst="rect">
            <a:avLst/>
          </a:prstGeom>
        </p:spPr>
        <p:txBody>
          <a:bodyPr lIns="91425" tIns="91425" rIns="91425" bIns="91425" anchor="t" anchorCtr="0">
            <a:noAutofit/>
          </a:bodyPr>
          <a:lstStyle/>
          <a:p>
            <a:pPr>
              <a:buNone/>
            </a:pPr>
            <a:r>
              <a:rPr lang="en-US" sz="2200" dirty="0" smtClean="0"/>
              <a:t>	</a:t>
            </a:r>
            <a:r>
              <a:rPr lang="en-US" sz="1600" dirty="0" smtClean="0"/>
              <a:t>Now </a:t>
            </a:r>
            <a:r>
              <a:rPr lang="en-US" sz="1600" dirty="0"/>
              <a:t>you have a</a:t>
            </a:r>
            <a:r>
              <a:rPr lang="en-US" sz="1600" dirty="0" smtClean="0"/>
              <a:t> list </a:t>
            </a:r>
            <a:r>
              <a:rPr lang="en-US" sz="1600" dirty="0"/>
              <a:t>of the claims and reasons. </a:t>
            </a:r>
            <a:r>
              <a:rPr lang="en-US" sz="1600" dirty="0" smtClean="0"/>
              <a:t>The next step </a:t>
            </a:r>
            <a:r>
              <a:rPr lang="en-US" sz="1600" dirty="0"/>
              <a:t>is to assess </a:t>
            </a:r>
            <a:r>
              <a:rPr lang="en-US" sz="1600" dirty="0" smtClean="0"/>
              <a:t>the </a:t>
            </a:r>
            <a:r>
              <a:rPr lang="en-US" sz="1600" dirty="0"/>
              <a:t>reasons. You </a:t>
            </a:r>
            <a:r>
              <a:rPr lang="en-US" sz="1600" dirty="0" smtClean="0"/>
              <a:t>should ask some key questions </a:t>
            </a:r>
            <a:r>
              <a:rPr lang="en-US" sz="1600" dirty="0"/>
              <a:t>to </a:t>
            </a:r>
            <a:r>
              <a:rPr lang="en-US" sz="1600" dirty="0" smtClean="0"/>
              <a:t>analyze the </a:t>
            </a:r>
            <a:r>
              <a:rPr lang="en-US" sz="1600" dirty="0"/>
              <a:t>reasons </a:t>
            </a:r>
            <a:r>
              <a:rPr lang="en-US" sz="1600" dirty="0" smtClean="0"/>
              <a:t>further.</a:t>
            </a:r>
            <a:endParaRPr lang="en-US" sz="1600" dirty="0"/>
          </a:p>
          <a:p>
            <a:pPr marL="0" indent="0" rtl="0">
              <a:spcBef>
                <a:spcPts val="0"/>
              </a:spcBef>
              <a:buNone/>
            </a:pPr>
            <a:endParaRPr sz="1600" dirty="0"/>
          </a:p>
          <a:p>
            <a:pPr rtl="0">
              <a:spcBef>
                <a:spcPts val="0"/>
              </a:spcBef>
              <a:buNone/>
            </a:pPr>
            <a:r>
              <a:rPr lang="en-US" sz="1600" dirty="0" smtClean="0"/>
              <a:t>		</a:t>
            </a:r>
            <a:endParaRPr lang="en-US" sz="1600" dirty="0"/>
          </a:p>
        </p:txBody>
      </p:sp>
      <p:graphicFrame>
        <p:nvGraphicFramePr>
          <p:cNvPr id="5" name="Diagram 4"/>
          <p:cNvGraphicFramePr/>
          <p:nvPr>
            <p:extLst>
              <p:ext uri="{D42A27DB-BD31-4B8C-83A1-F6EECF244321}">
                <p14:modId xmlns:p14="http://schemas.microsoft.com/office/powerpoint/2010/main" val="2266689752"/>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3841985977"/>
              </p:ext>
            </p:extLst>
          </p:nvPr>
        </p:nvGraphicFramePr>
        <p:xfrm>
          <a:off x="1447800" y="2590800"/>
          <a:ext cx="6096000" cy="2316480"/>
        </p:xfrm>
        <a:graphic>
          <a:graphicData uri="http://schemas.openxmlformats.org/drawingml/2006/table">
            <a:tbl>
              <a:tblPr firstRow="1" bandRow="1">
                <a:tableStyleId>{B3FD8464-C340-4A09-BCCE-4936BBDDC8B5}</a:tableStyleId>
              </a:tblPr>
              <a:tblGrid>
                <a:gridCol w="685800"/>
                <a:gridCol w="5410200"/>
              </a:tblGrid>
              <a:tr h="142240">
                <a:tc>
                  <a:txBody>
                    <a:bodyPr/>
                    <a:lstStyle/>
                    <a:p>
                      <a:r>
                        <a:rPr lang="en-US" sz="1600" dirty="0" smtClean="0"/>
                        <a:t>Q1.</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Is there an alternative explanation for the same topic? </a:t>
                      </a:r>
                    </a:p>
                    <a:p>
                      <a:endParaRPr lang="en-US" sz="1600" dirty="0"/>
                    </a:p>
                  </a:txBody>
                  <a:tcPr/>
                </a:tc>
              </a:tr>
              <a:tr h="370840">
                <a:tc>
                  <a:txBody>
                    <a:bodyPr/>
                    <a:lstStyle/>
                    <a:p>
                      <a:r>
                        <a:rPr lang="en-US" sz="1600" dirty="0" smtClean="0"/>
                        <a:t>Q2.</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Is the evidence sufficient to support the claim? </a:t>
                      </a:r>
                    </a:p>
                    <a:p>
                      <a:endParaRPr lang="en-US" sz="1600" dirty="0"/>
                    </a:p>
                  </a:txBody>
                  <a:tcPr/>
                </a:tc>
              </a:tr>
              <a:tr h="370840">
                <a:tc>
                  <a:txBody>
                    <a:bodyPr/>
                    <a:lstStyle/>
                    <a:p>
                      <a:r>
                        <a:rPr lang="en-US" sz="1600" baseline="0" dirty="0" smtClean="0"/>
                        <a:t>Q3.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What assumptions do you think the reasons depend on? </a:t>
                      </a:r>
                    </a:p>
                    <a:p>
                      <a:endParaRPr lang="en-US" sz="1600" dirty="0"/>
                    </a:p>
                  </a:txBody>
                  <a:tcPr/>
                </a:tc>
              </a:tr>
              <a:tr h="370840">
                <a:tc>
                  <a:txBody>
                    <a:bodyPr/>
                    <a:lstStyle/>
                    <a:p>
                      <a:r>
                        <a:rPr lang="en-US" sz="1600" dirty="0" smtClean="0"/>
                        <a:t>Q4.</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Have any logical fallacies been committed? </a:t>
                      </a:r>
                    </a:p>
                    <a:p>
                      <a:endParaRPr lang="en-US" sz="1600" dirty="0"/>
                    </a:p>
                  </a:txBody>
                  <a:tcPr/>
                </a:tc>
              </a:tr>
            </a:tbl>
          </a:graphicData>
        </a:graphic>
      </p:graphicFrame>
      <p:sp>
        <p:nvSpPr>
          <p:cNvPr id="7" name="Slide Number Placeholder 6"/>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23</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3521938712"/>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152400"/>
            <a:ext cx="8229600" cy="1143000"/>
          </a:xfrm>
          <a:prstGeom prst="rect">
            <a:avLst/>
          </a:prstGeom>
        </p:spPr>
        <p:txBody>
          <a:bodyPr lIns="91425" tIns="91425" rIns="91425" bIns="91425" anchor="ctr" anchorCtr="0">
            <a:noAutofit/>
          </a:bodyPr>
          <a:lstStyle/>
          <a:p>
            <a:pPr lvl="0"/>
            <a:r>
              <a:rPr lang="en-US" sz="3200" dirty="0"/>
              <a:t>Analyze the </a:t>
            </a:r>
            <a:r>
              <a:rPr lang="en-US" sz="3200" dirty="0" smtClean="0"/>
              <a:t>Text: Alternative Explanation </a:t>
            </a:r>
            <a:endParaRPr lang="en-US" sz="3200" dirty="0">
              <a:solidFill>
                <a:schemeClr val="dk1"/>
              </a:solidFill>
            </a:endParaRPr>
          </a:p>
        </p:txBody>
      </p:sp>
      <p:sp>
        <p:nvSpPr>
          <p:cNvPr id="199" name="Shape 199"/>
          <p:cNvSpPr txBox="1">
            <a:spLocks noGrp="1"/>
          </p:cNvSpPr>
          <p:nvPr>
            <p:ph type="body" idx="1"/>
          </p:nvPr>
        </p:nvSpPr>
        <p:spPr>
          <a:xfrm>
            <a:off x="457200" y="1219200"/>
            <a:ext cx="8303699" cy="4068900"/>
          </a:xfrm>
          <a:prstGeom prst="rect">
            <a:avLst/>
          </a:prstGeom>
        </p:spPr>
        <p:txBody>
          <a:bodyPr lIns="91425" tIns="91425" rIns="91425" bIns="91425" anchor="t" anchorCtr="0">
            <a:noAutofit/>
          </a:bodyPr>
          <a:lstStyle/>
          <a:p>
            <a:pPr lvl="0" rtl="0">
              <a:spcBef>
                <a:spcPts val="0"/>
              </a:spcBef>
              <a:buNone/>
            </a:pPr>
            <a:r>
              <a:rPr lang="en-US" sz="1600" dirty="0" smtClean="0">
                <a:solidFill>
                  <a:schemeClr val="dk1"/>
                </a:solidFill>
              </a:rPr>
              <a:t>Remember, you can </a:t>
            </a:r>
            <a:r>
              <a:rPr lang="en-US" sz="1600" dirty="0">
                <a:solidFill>
                  <a:schemeClr val="dk1"/>
                </a:solidFill>
              </a:rPr>
              <a:t>ask </a:t>
            </a:r>
            <a:r>
              <a:rPr lang="en-US" sz="1600" dirty="0" smtClean="0">
                <a:solidFill>
                  <a:schemeClr val="dk1"/>
                </a:solidFill>
              </a:rPr>
              <a:t>questions to </a:t>
            </a:r>
            <a:r>
              <a:rPr lang="en-US" sz="1600" dirty="0">
                <a:solidFill>
                  <a:schemeClr val="dk1"/>
                </a:solidFill>
              </a:rPr>
              <a:t>analyze the </a:t>
            </a:r>
            <a:r>
              <a:rPr lang="en-US" sz="1600" dirty="0" smtClean="0">
                <a:solidFill>
                  <a:schemeClr val="dk1"/>
                </a:solidFill>
              </a:rPr>
              <a:t>text</a:t>
            </a:r>
            <a:r>
              <a:rPr lang="en-US" sz="1600" dirty="0">
                <a:solidFill>
                  <a:schemeClr val="dk1"/>
                </a:solidFill>
              </a:rPr>
              <a:t>.</a:t>
            </a:r>
            <a:endParaRPr sz="1600" dirty="0"/>
          </a:p>
          <a:p>
            <a:pPr lvl="0" rtl="0">
              <a:spcBef>
                <a:spcPts val="0"/>
              </a:spcBef>
              <a:buNone/>
            </a:pPr>
            <a:endParaRPr sz="1600" dirty="0"/>
          </a:p>
          <a:p>
            <a:pPr lvl="0" rtl="0">
              <a:spcBef>
                <a:spcPts val="0"/>
              </a:spcBef>
              <a:buNone/>
            </a:pPr>
            <a:r>
              <a:rPr lang="en-US" sz="1600" dirty="0"/>
              <a:t>Q1. </a:t>
            </a:r>
            <a:r>
              <a:rPr lang="en-US" sz="1600" dirty="0">
                <a:solidFill>
                  <a:schemeClr val="dk1"/>
                </a:solidFill>
              </a:rPr>
              <a:t>Is there an </a:t>
            </a:r>
            <a:r>
              <a:rPr lang="en-US" sz="1600" b="1" dirty="0">
                <a:solidFill>
                  <a:srgbClr val="FF0000"/>
                </a:solidFill>
              </a:rPr>
              <a:t>alternative explanation </a:t>
            </a:r>
            <a:r>
              <a:rPr lang="en-US" sz="1600" dirty="0">
                <a:solidFill>
                  <a:schemeClr val="dk1"/>
                </a:solidFill>
              </a:rPr>
              <a:t>to the same topic? </a:t>
            </a:r>
          </a:p>
          <a:p>
            <a:pPr lvl="0" rtl="0">
              <a:spcBef>
                <a:spcPts val="0"/>
              </a:spcBef>
              <a:buNone/>
            </a:pPr>
            <a:endParaRPr sz="1800" dirty="0"/>
          </a:p>
        </p:txBody>
      </p:sp>
      <p:sp>
        <p:nvSpPr>
          <p:cNvPr id="200" name="Shape 200"/>
          <p:cNvSpPr/>
          <p:nvPr/>
        </p:nvSpPr>
        <p:spPr>
          <a:xfrm>
            <a:off x="630600" y="2209800"/>
            <a:ext cx="7827600" cy="2653103"/>
          </a:xfrm>
          <a:prstGeom prst="round2DiagRect">
            <a:avLst>
              <a:gd name="adj1" fmla="val 16667"/>
              <a:gd name="adj2" fmla="val 0"/>
            </a:avLst>
          </a:prstGeom>
          <a:solidFill>
            <a:srgbClr val="CFE2F3"/>
          </a:solidFill>
          <a:ln>
            <a:noFill/>
          </a:ln>
        </p:spPr>
        <p:txBody>
          <a:bodyPr lIns="91425" tIns="91425" rIns="91425" bIns="91425" anchor="ctr" anchorCtr="0">
            <a:noAutofit/>
          </a:bodyPr>
          <a:lstStyle/>
          <a:p>
            <a:pPr rtl="0">
              <a:spcBef>
                <a:spcPts val="0"/>
              </a:spcBef>
              <a:buNone/>
            </a:pPr>
            <a:r>
              <a:rPr lang="en-US" sz="1600" dirty="0"/>
              <a:t>An </a:t>
            </a:r>
            <a:r>
              <a:rPr lang="en-US" sz="1600" b="1" dirty="0">
                <a:solidFill>
                  <a:srgbClr val="FF0000"/>
                </a:solidFill>
              </a:rPr>
              <a:t>alternative explanation </a:t>
            </a:r>
            <a:r>
              <a:rPr lang="en-US" sz="1600" dirty="0"/>
              <a:t>is a different reason for the same claim. Exploring the alternative explanations is an excellent way to find the weaknesses in the author’s logic.</a:t>
            </a:r>
          </a:p>
          <a:p>
            <a:pPr rtl="0">
              <a:spcBef>
                <a:spcPts val="0"/>
              </a:spcBef>
              <a:buNone/>
            </a:pPr>
            <a:endParaRPr sz="1600" dirty="0"/>
          </a:p>
          <a:p>
            <a:pPr>
              <a:spcBef>
                <a:spcPts val="0"/>
              </a:spcBef>
              <a:buNone/>
            </a:pPr>
            <a:r>
              <a:rPr lang="en-US" sz="1600" dirty="0"/>
              <a:t>Example: “James was not in the office </a:t>
            </a:r>
            <a:r>
              <a:rPr lang="en-US" sz="1600" dirty="0" smtClean="0"/>
              <a:t>today; obviously, because </a:t>
            </a:r>
            <a:r>
              <a:rPr lang="en-US" sz="1600" dirty="0"/>
              <a:t>he </a:t>
            </a:r>
            <a:r>
              <a:rPr lang="en-US" sz="1600" dirty="0" smtClean="0"/>
              <a:t>feels </a:t>
            </a:r>
            <a:r>
              <a:rPr lang="en-US" sz="1600" dirty="0"/>
              <a:t>bad after </a:t>
            </a:r>
            <a:r>
              <a:rPr lang="en-US" sz="1600" dirty="0" smtClean="0"/>
              <a:t>arguing </a:t>
            </a:r>
            <a:r>
              <a:rPr lang="en-US" sz="1600" dirty="0"/>
              <a:t>with his supervisor yesterday.” </a:t>
            </a:r>
            <a:endParaRPr lang="en-US" sz="1600" dirty="0" smtClean="0"/>
          </a:p>
          <a:p>
            <a:pPr>
              <a:spcBef>
                <a:spcPts val="0"/>
              </a:spcBef>
              <a:buNone/>
            </a:pPr>
            <a:r>
              <a:rPr lang="en-US" sz="1600" dirty="0" smtClean="0"/>
              <a:t>(An </a:t>
            </a:r>
            <a:r>
              <a:rPr lang="en-US" sz="1600" dirty="0"/>
              <a:t>alternative explanation for James’ </a:t>
            </a:r>
            <a:r>
              <a:rPr lang="en-US" sz="1600" dirty="0" smtClean="0"/>
              <a:t>absence </a:t>
            </a:r>
            <a:r>
              <a:rPr lang="en-US" sz="1600" dirty="0"/>
              <a:t>could be that he caught </a:t>
            </a:r>
            <a:r>
              <a:rPr lang="en-US" sz="1600" dirty="0" smtClean="0"/>
              <a:t>the flu. Therefore, </a:t>
            </a:r>
            <a:r>
              <a:rPr lang="en-US" sz="1600" dirty="0"/>
              <a:t>the reason presented here is weak</a:t>
            </a:r>
            <a:r>
              <a:rPr lang="en-US" sz="1600" dirty="0" smtClean="0"/>
              <a:t>.)</a:t>
            </a:r>
            <a:endParaRPr lang="en-US" sz="1600" dirty="0"/>
          </a:p>
        </p:txBody>
      </p:sp>
      <p:graphicFrame>
        <p:nvGraphicFramePr>
          <p:cNvPr id="6" name="Diagram 5"/>
          <p:cNvGraphicFramePr/>
          <p:nvPr>
            <p:extLst>
              <p:ext uri="{D42A27DB-BD31-4B8C-83A1-F6EECF244321}">
                <p14:modId xmlns:p14="http://schemas.microsoft.com/office/powerpoint/2010/main" val="480727801"/>
              </p:ext>
            </p:extLst>
          </p:nvPr>
        </p:nvGraphicFramePr>
        <p:xfrm>
          <a:off x="52578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24</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152400"/>
            <a:ext cx="8229600" cy="1143000"/>
          </a:xfrm>
          <a:prstGeom prst="rect">
            <a:avLst/>
          </a:prstGeom>
        </p:spPr>
        <p:txBody>
          <a:bodyPr lIns="91425" tIns="91425" rIns="91425" bIns="91425" anchor="ctr" anchorCtr="0">
            <a:noAutofit/>
          </a:bodyPr>
          <a:lstStyle/>
          <a:p>
            <a:pPr lvl="0"/>
            <a:r>
              <a:rPr lang="en-US" sz="3200" dirty="0"/>
              <a:t>Analyze the </a:t>
            </a:r>
            <a:r>
              <a:rPr lang="en-US" sz="3200" dirty="0" smtClean="0"/>
              <a:t>Text: Sufficient Evidence</a:t>
            </a:r>
            <a:endParaRPr lang="en-US" sz="3200" dirty="0">
              <a:solidFill>
                <a:schemeClr val="dk1"/>
              </a:solidFill>
            </a:endParaRPr>
          </a:p>
        </p:txBody>
      </p:sp>
      <p:sp>
        <p:nvSpPr>
          <p:cNvPr id="208" name="Shape 208"/>
          <p:cNvSpPr txBox="1">
            <a:spLocks noGrp="1"/>
          </p:cNvSpPr>
          <p:nvPr>
            <p:ph type="body" idx="1"/>
          </p:nvPr>
        </p:nvSpPr>
        <p:spPr>
          <a:xfrm>
            <a:off x="381000" y="1371600"/>
            <a:ext cx="8303699" cy="3764100"/>
          </a:xfrm>
          <a:prstGeom prst="rect">
            <a:avLst/>
          </a:prstGeom>
        </p:spPr>
        <p:txBody>
          <a:bodyPr lIns="91425" tIns="91425" rIns="91425" bIns="91425" anchor="t" anchorCtr="0">
            <a:noAutofit/>
          </a:bodyPr>
          <a:lstStyle/>
          <a:p>
            <a:pPr lvl="0" rtl="0">
              <a:spcBef>
                <a:spcPts val="0"/>
              </a:spcBef>
              <a:buNone/>
            </a:pPr>
            <a:r>
              <a:rPr lang="en-US" sz="1600" dirty="0" smtClean="0">
                <a:solidFill>
                  <a:schemeClr val="dk1"/>
                </a:solidFill>
              </a:rPr>
              <a:t>Q2</a:t>
            </a:r>
            <a:r>
              <a:rPr lang="en-US" sz="1600" dirty="0">
                <a:solidFill>
                  <a:schemeClr val="dk1"/>
                </a:solidFill>
              </a:rPr>
              <a:t>. Is the </a:t>
            </a:r>
            <a:r>
              <a:rPr lang="en-US" sz="1600" b="1" dirty="0">
                <a:solidFill>
                  <a:srgbClr val="FF0000"/>
                </a:solidFill>
              </a:rPr>
              <a:t>evidence sufficient </a:t>
            </a:r>
            <a:r>
              <a:rPr lang="en-US" sz="1600" dirty="0" smtClean="0">
                <a:solidFill>
                  <a:schemeClr val="dk1"/>
                </a:solidFill>
              </a:rPr>
              <a:t>enough to support the claim? </a:t>
            </a:r>
            <a:endParaRPr lang="en-US" sz="1600" dirty="0">
              <a:solidFill>
                <a:schemeClr val="dk1"/>
              </a:solidFill>
            </a:endParaRPr>
          </a:p>
          <a:p>
            <a:pPr lvl="0" rtl="0">
              <a:spcBef>
                <a:spcPts val="0"/>
              </a:spcBef>
              <a:buNone/>
            </a:pPr>
            <a:endParaRPr sz="1800" dirty="0"/>
          </a:p>
        </p:txBody>
      </p:sp>
      <p:sp>
        <p:nvSpPr>
          <p:cNvPr id="209" name="Shape 209"/>
          <p:cNvSpPr/>
          <p:nvPr/>
        </p:nvSpPr>
        <p:spPr>
          <a:xfrm>
            <a:off x="533400" y="1981200"/>
            <a:ext cx="7848600" cy="2819400"/>
          </a:xfrm>
          <a:prstGeom prst="round2DiagRect">
            <a:avLst>
              <a:gd name="adj1" fmla="val 16667"/>
              <a:gd name="adj2" fmla="val 0"/>
            </a:avLst>
          </a:prstGeom>
          <a:solidFill>
            <a:srgbClr val="CFE2F3"/>
          </a:solidFill>
          <a:ln>
            <a:noFill/>
          </a:ln>
        </p:spPr>
        <p:txBody>
          <a:bodyPr lIns="91425" tIns="91425" rIns="91425" bIns="91425" anchor="ctr" anchorCtr="0">
            <a:noAutofit/>
          </a:bodyPr>
          <a:lstStyle/>
          <a:p>
            <a:pPr lvl="0" rtl="0">
              <a:spcBef>
                <a:spcPts val="0"/>
              </a:spcBef>
              <a:buNone/>
            </a:pPr>
            <a:r>
              <a:rPr lang="en-US" sz="1600" dirty="0" smtClean="0"/>
              <a:t>The reasons usually contain </a:t>
            </a:r>
            <a:r>
              <a:rPr lang="en-US" sz="1600" b="1" dirty="0" smtClean="0">
                <a:solidFill>
                  <a:srgbClr val="FF0000"/>
                </a:solidFill>
              </a:rPr>
              <a:t>evidence</a:t>
            </a:r>
            <a:r>
              <a:rPr lang="en-US" sz="1600" dirty="0" smtClean="0"/>
              <a:t> to </a:t>
            </a:r>
            <a:r>
              <a:rPr lang="en-US" sz="1600" dirty="0"/>
              <a:t>support the </a:t>
            </a:r>
            <a:r>
              <a:rPr lang="en-US" sz="1600" dirty="0" smtClean="0"/>
              <a:t>claim.</a:t>
            </a:r>
            <a:r>
              <a:rPr lang="en-US" sz="1600" b="1" dirty="0" smtClean="0">
                <a:solidFill>
                  <a:srgbClr val="FF0000"/>
                </a:solidFill>
              </a:rPr>
              <a:t> Evidence </a:t>
            </a:r>
            <a:r>
              <a:rPr lang="en-US" sz="1600" dirty="0" smtClean="0">
                <a:solidFill>
                  <a:schemeClr val="tx1"/>
                </a:solidFill>
              </a:rPr>
              <a:t>or</a:t>
            </a:r>
            <a:r>
              <a:rPr lang="en-US" sz="1600" b="1" dirty="0" smtClean="0">
                <a:solidFill>
                  <a:srgbClr val="FF0000"/>
                </a:solidFill>
              </a:rPr>
              <a:t> reasons </a:t>
            </a:r>
            <a:r>
              <a:rPr lang="en-US" sz="1600" dirty="0"/>
              <a:t>could take different forms such as facts, statistics, authoritative quotations, </a:t>
            </a:r>
            <a:r>
              <a:rPr lang="en-US" sz="1600" dirty="0" smtClean="0"/>
              <a:t>results of studies</a:t>
            </a:r>
            <a:r>
              <a:rPr lang="en-US" sz="1600" dirty="0"/>
              <a:t>, observations, experiences, </a:t>
            </a:r>
            <a:r>
              <a:rPr lang="en-US" sz="1600" dirty="0" smtClean="0"/>
              <a:t>research</a:t>
            </a:r>
            <a:r>
              <a:rPr lang="en-US" sz="1600" dirty="0"/>
              <a:t>, etc. </a:t>
            </a:r>
          </a:p>
          <a:p>
            <a:pPr lvl="0" rtl="0">
              <a:spcBef>
                <a:spcPts val="0"/>
              </a:spcBef>
              <a:buNone/>
            </a:pPr>
            <a:endParaRPr sz="1600" dirty="0"/>
          </a:p>
          <a:p>
            <a:pPr lvl="0" rtl="0">
              <a:spcBef>
                <a:spcPts val="0"/>
              </a:spcBef>
              <a:buNone/>
            </a:pPr>
            <a:r>
              <a:rPr lang="en-US" sz="1600" dirty="0"/>
              <a:t>Example: “James was late because he </a:t>
            </a:r>
            <a:r>
              <a:rPr lang="en-US" sz="1600" dirty="0" smtClean="0"/>
              <a:t>came down with the flu. </a:t>
            </a:r>
            <a:r>
              <a:rPr lang="en-US" sz="1600" dirty="0"/>
              <a:t>According to the </a:t>
            </a:r>
            <a:r>
              <a:rPr lang="en-US" sz="1600" dirty="0" smtClean="0"/>
              <a:t>television news, </a:t>
            </a:r>
            <a:r>
              <a:rPr lang="en-US" sz="1600" dirty="0"/>
              <a:t>there is a strong </a:t>
            </a:r>
            <a:r>
              <a:rPr lang="en-US" sz="1600" dirty="0" smtClean="0"/>
              <a:t>strain of the flu going around that has caused over 100 people to go to </a:t>
            </a:r>
            <a:r>
              <a:rPr lang="en-US" sz="1600" dirty="0"/>
              <a:t>the </a:t>
            </a:r>
            <a:r>
              <a:rPr lang="en-US" sz="1600" dirty="0" smtClean="0"/>
              <a:t>hospital.” </a:t>
            </a:r>
          </a:p>
          <a:p>
            <a:pPr lvl="0" rtl="0">
              <a:spcBef>
                <a:spcPts val="0"/>
              </a:spcBef>
              <a:buNone/>
            </a:pPr>
            <a:r>
              <a:rPr lang="en-US" sz="1600" dirty="0" smtClean="0"/>
              <a:t>(</a:t>
            </a:r>
            <a:r>
              <a:rPr lang="en-US" sz="1600" dirty="0"/>
              <a:t>The writer </a:t>
            </a:r>
            <a:r>
              <a:rPr lang="en-US" sz="1600" dirty="0" smtClean="0"/>
              <a:t>provided </a:t>
            </a:r>
            <a:r>
              <a:rPr lang="en-US" sz="1600" dirty="0"/>
              <a:t>evidence from </a:t>
            </a:r>
            <a:r>
              <a:rPr lang="en-US" sz="1600" dirty="0" smtClean="0"/>
              <a:t> the television news </a:t>
            </a:r>
            <a:r>
              <a:rPr lang="en-US" sz="1600" dirty="0"/>
              <a:t>for his </a:t>
            </a:r>
            <a:r>
              <a:rPr lang="en-US" sz="1600" dirty="0" smtClean="0"/>
              <a:t>reasoning. But the evidence is not sufficient to support the claim. Just because a 100 people have gone to the hospital with flu symptoms, doesn’t mean James was one of them.)</a:t>
            </a:r>
            <a:endParaRPr lang="en-US" sz="1600" dirty="0"/>
          </a:p>
        </p:txBody>
      </p:sp>
      <p:graphicFrame>
        <p:nvGraphicFramePr>
          <p:cNvPr id="6" name="Diagram 5"/>
          <p:cNvGraphicFramePr/>
          <p:nvPr>
            <p:extLst>
              <p:ext uri="{D42A27DB-BD31-4B8C-83A1-F6EECF244321}">
                <p14:modId xmlns:p14="http://schemas.microsoft.com/office/powerpoint/2010/main" val="3980159088"/>
              </p:ext>
            </p:extLst>
          </p:nvPr>
        </p:nvGraphicFramePr>
        <p:xfrm>
          <a:off x="51816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25</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76200"/>
            <a:ext cx="8229600" cy="944563"/>
          </a:xfrm>
          <a:prstGeom prst="rect">
            <a:avLst/>
          </a:prstGeom>
        </p:spPr>
        <p:txBody>
          <a:bodyPr lIns="91425" tIns="91425" rIns="91425" bIns="91425" anchor="ctr" anchorCtr="0">
            <a:noAutofit/>
          </a:bodyPr>
          <a:lstStyle/>
          <a:p>
            <a:pPr lvl="0"/>
            <a:r>
              <a:rPr lang="en-US" sz="3200" dirty="0"/>
              <a:t>Analyze the </a:t>
            </a:r>
            <a:r>
              <a:rPr lang="en-US" sz="3200" dirty="0" smtClean="0"/>
              <a:t>Text: Assumptions</a:t>
            </a:r>
            <a:endParaRPr lang="en-US" sz="3200" dirty="0">
              <a:solidFill>
                <a:schemeClr val="dk1"/>
              </a:solidFill>
            </a:endParaRPr>
          </a:p>
        </p:txBody>
      </p:sp>
      <p:sp>
        <p:nvSpPr>
          <p:cNvPr id="217" name="Shape 217"/>
          <p:cNvSpPr txBox="1">
            <a:spLocks noGrp="1"/>
          </p:cNvSpPr>
          <p:nvPr>
            <p:ph type="body" idx="1"/>
          </p:nvPr>
        </p:nvSpPr>
        <p:spPr>
          <a:xfrm>
            <a:off x="503603" y="1219200"/>
            <a:ext cx="8303699" cy="4739550"/>
          </a:xfrm>
          <a:prstGeom prst="rect">
            <a:avLst/>
          </a:prstGeom>
        </p:spPr>
        <p:txBody>
          <a:bodyPr lIns="91425" tIns="91425" rIns="91425" bIns="91425" anchor="t" anchorCtr="0">
            <a:noAutofit/>
          </a:bodyPr>
          <a:lstStyle/>
          <a:p>
            <a:pPr lvl="0" rtl="0">
              <a:spcBef>
                <a:spcPts val="0"/>
              </a:spcBef>
              <a:buNone/>
            </a:pPr>
            <a:r>
              <a:rPr lang="en-US" sz="1600" dirty="0" smtClean="0">
                <a:solidFill>
                  <a:schemeClr val="dk1"/>
                </a:solidFill>
              </a:rPr>
              <a:t>Q3</a:t>
            </a:r>
            <a:r>
              <a:rPr lang="en-US" sz="1600" dirty="0">
                <a:solidFill>
                  <a:schemeClr val="dk1"/>
                </a:solidFill>
              </a:rPr>
              <a:t>. What </a:t>
            </a:r>
            <a:r>
              <a:rPr lang="en-US" sz="1600" b="1" dirty="0">
                <a:solidFill>
                  <a:srgbClr val="FF0000"/>
                </a:solidFill>
              </a:rPr>
              <a:t>assumptions</a:t>
            </a:r>
            <a:r>
              <a:rPr lang="en-US" sz="1600" dirty="0">
                <a:solidFill>
                  <a:schemeClr val="dk1"/>
                </a:solidFill>
              </a:rPr>
              <a:t> do you think the reasons depend on? </a:t>
            </a:r>
          </a:p>
          <a:p>
            <a:pPr lvl="0" rtl="0">
              <a:spcBef>
                <a:spcPts val="0"/>
              </a:spcBef>
              <a:buNone/>
            </a:pPr>
            <a:endParaRPr sz="1800" dirty="0"/>
          </a:p>
        </p:txBody>
      </p:sp>
      <p:sp>
        <p:nvSpPr>
          <p:cNvPr id="218" name="Shape 218"/>
          <p:cNvSpPr/>
          <p:nvPr/>
        </p:nvSpPr>
        <p:spPr>
          <a:xfrm>
            <a:off x="503603" y="1752600"/>
            <a:ext cx="7827600" cy="3200400"/>
          </a:xfrm>
          <a:prstGeom prst="round2DiagRect">
            <a:avLst>
              <a:gd name="adj1" fmla="val 16667"/>
              <a:gd name="adj2" fmla="val 0"/>
            </a:avLst>
          </a:prstGeom>
          <a:solidFill>
            <a:srgbClr val="CFE2F3"/>
          </a:solidFill>
          <a:ln>
            <a:noFill/>
          </a:ln>
        </p:spPr>
        <p:txBody>
          <a:bodyPr lIns="91425" tIns="91425" rIns="91425" bIns="91425" anchor="ctr" anchorCtr="0">
            <a:noAutofit/>
          </a:bodyPr>
          <a:lstStyle/>
          <a:p>
            <a:pPr lvl="0" rtl="0">
              <a:spcBef>
                <a:spcPts val="0"/>
              </a:spcBef>
              <a:buNone/>
            </a:pPr>
            <a:r>
              <a:rPr lang="en-US" sz="1600" dirty="0"/>
              <a:t> An </a:t>
            </a:r>
            <a:r>
              <a:rPr lang="en-US" sz="1600" b="1" dirty="0">
                <a:solidFill>
                  <a:srgbClr val="FF0000"/>
                </a:solidFill>
              </a:rPr>
              <a:t>assumption</a:t>
            </a:r>
            <a:r>
              <a:rPr lang="en-US" sz="1600" dirty="0"/>
              <a:t> </a:t>
            </a:r>
            <a:r>
              <a:rPr lang="en-US" sz="1600" dirty="0" smtClean="0"/>
              <a:t>is taking a claim for </a:t>
            </a:r>
            <a:r>
              <a:rPr lang="en-US" sz="1600" dirty="0"/>
              <a:t>granted to be </a:t>
            </a:r>
            <a:r>
              <a:rPr lang="en-US" sz="1600" dirty="0" smtClean="0"/>
              <a:t>true </a:t>
            </a:r>
            <a:r>
              <a:rPr lang="en-US" sz="1600" dirty="0"/>
              <a:t>but which actually may not be true. All arguments rely on some common assumptions allowing people to have a conversation in the first place. But these assumptions sometimes are questionable and become the “sweet spot” of attack in argument.</a:t>
            </a:r>
          </a:p>
          <a:p>
            <a:pPr lvl="0" rtl="0">
              <a:spcBef>
                <a:spcPts val="0"/>
              </a:spcBef>
              <a:buNone/>
            </a:pPr>
            <a:endParaRPr sz="1600" dirty="0"/>
          </a:p>
          <a:p>
            <a:pPr lvl="0" rtl="0">
              <a:spcBef>
                <a:spcPts val="0"/>
              </a:spcBef>
              <a:buNone/>
            </a:pPr>
            <a:r>
              <a:rPr lang="en-US" sz="1600" dirty="0"/>
              <a:t>Example: “John was late because he lives far away from campus</a:t>
            </a:r>
            <a:r>
              <a:rPr lang="en-US" sz="1600" dirty="0" smtClean="0"/>
              <a:t>.” </a:t>
            </a:r>
          </a:p>
          <a:p>
            <a:pPr lvl="0" rtl="0">
              <a:spcBef>
                <a:spcPts val="0"/>
              </a:spcBef>
              <a:buNone/>
            </a:pPr>
            <a:r>
              <a:rPr lang="en-US" sz="1600" dirty="0" smtClean="0"/>
              <a:t>(Here </a:t>
            </a:r>
            <a:r>
              <a:rPr lang="en-US" sz="1600" dirty="0"/>
              <a:t>the </a:t>
            </a:r>
            <a:r>
              <a:rPr lang="en-US" sz="1600" b="1" dirty="0">
                <a:solidFill>
                  <a:srgbClr val="FF0000"/>
                </a:solidFill>
              </a:rPr>
              <a:t>assumption</a:t>
            </a:r>
            <a:r>
              <a:rPr lang="en-US" sz="1600" dirty="0"/>
              <a:t> is that because J</a:t>
            </a:r>
            <a:r>
              <a:rPr lang="en-US" sz="1600" dirty="0" smtClean="0"/>
              <a:t>ohn’s </a:t>
            </a:r>
            <a:r>
              <a:rPr lang="en-US" sz="1600" dirty="0"/>
              <a:t>home is far from campus, it takes more time for him to commute. If John stayed in his </a:t>
            </a:r>
            <a:r>
              <a:rPr lang="en-US" sz="1600" dirty="0" smtClean="0"/>
              <a:t>place the night </a:t>
            </a:r>
            <a:r>
              <a:rPr lang="en-US" sz="1600" dirty="0"/>
              <a:t>before </a:t>
            </a:r>
            <a:r>
              <a:rPr lang="en-US" sz="1600" dirty="0" smtClean="0"/>
              <a:t>his class</a:t>
            </a:r>
            <a:r>
              <a:rPr lang="en-US" sz="1600" dirty="0"/>
              <a:t>, the assumption </a:t>
            </a:r>
            <a:r>
              <a:rPr lang="en-US" sz="1600" dirty="0" smtClean="0"/>
              <a:t>might be accurate. </a:t>
            </a:r>
            <a:r>
              <a:rPr lang="en-US" sz="1600" dirty="0"/>
              <a:t>But we don’t know where he was last night. So the assumption </a:t>
            </a:r>
            <a:r>
              <a:rPr lang="en-US" sz="1600" dirty="0" smtClean="0"/>
              <a:t>may not be </a:t>
            </a:r>
            <a:r>
              <a:rPr lang="en-US" sz="1600" dirty="0"/>
              <a:t>correct.)</a:t>
            </a:r>
          </a:p>
        </p:txBody>
      </p:sp>
      <p:graphicFrame>
        <p:nvGraphicFramePr>
          <p:cNvPr id="6" name="Diagram 5"/>
          <p:cNvGraphicFramePr/>
          <p:nvPr>
            <p:extLst>
              <p:ext uri="{D42A27DB-BD31-4B8C-83A1-F6EECF244321}">
                <p14:modId xmlns:p14="http://schemas.microsoft.com/office/powerpoint/2010/main" val="789384147"/>
              </p:ext>
            </p:extLst>
          </p:nvPr>
        </p:nvGraphicFramePr>
        <p:xfrm>
          <a:off x="52578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26</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3571" y="76200"/>
            <a:ext cx="8229600" cy="838200"/>
          </a:xfrm>
          <a:prstGeom prst="rect">
            <a:avLst/>
          </a:prstGeom>
        </p:spPr>
        <p:txBody>
          <a:bodyPr lIns="91425" tIns="91425" rIns="91425" bIns="91425" anchor="ctr" anchorCtr="0">
            <a:noAutofit/>
          </a:bodyPr>
          <a:lstStyle/>
          <a:p>
            <a:pPr lvl="0"/>
            <a:r>
              <a:rPr lang="en-US" sz="3200" dirty="0"/>
              <a:t>Analyze the </a:t>
            </a:r>
            <a:r>
              <a:rPr lang="en-US" sz="3200" dirty="0" smtClean="0"/>
              <a:t>Text: Logical Fallacies</a:t>
            </a:r>
            <a:endParaRPr lang="en-US" sz="3200" dirty="0">
              <a:solidFill>
                <a:schemeClr val="dk1"/>
              </a:solidFill>
            </a:endParaRPr>
          </a:p>
        </p:txBody>
      </p:sp>
      <p:sp>
        <p:nvSpPr>
          <p:cNvPr id="226" name="Shape 226"/>
          <p:cNvSpPr txBox="1">
            <a:spLocks noGrp="1"/>
          </p:cNvSpPr>
          <p:nvPr>
            <p:ph type="body" idx="1"/>
          </p:nvPr>
        </p:nvSpPr>
        <p:spPr>
          <a:xfrm>
            <a:off x="457200" y="1143000"/>
            <a:ext cx="8303699" cy="4754700"/>
          </a:xfrm>
          <a:prstGeom prst="rect">
            <a:avLst/>
          </a:prstGeom>
        </p:spPr>
        <p:txBody>
          <a:bodyPr lIns="91425" tIns="91425" rIns="91425" bIns="91425" anchor="t" anchorCtr="0">
            <a:noAutofit/>
          </a:bodyPr>
          <a:lstStyle/>
          <a:p>
            <a:pPr lvl="0" rtl="0">
              <a:spcBef>
                <a:spcPts val="0"/>
              </a:spcBef>
              <a:buNone/>
            </a:pPr>
            <a:r>
              <a:rPr lang="en-US" sz="1600" dirty="0" smtClean="0">
                <a:solidFill>
                  <a:schemeClr val="dk1"/>
                </a:solidFill>
              </a:rPr>
              <a:t>Q4</a:t>
            </a:r>
            <a:r>
              <a:rPr lang="en-US" sz="1600" dirty="0">
                <a:solidFill>
                  <a:schemeClr val="dk1"/>
                </a:solidFill>
              </a:rPr>
              <a:t>. </a:t>
            </a:r>
            <a:r>
              <a:rPr lang="en-US" sz="1600" dirty="0" smtClean="0">
                <a:solidFill>
                  <a:schemeClr val="dk1"/>
                </a:solidFill>
              </a:rPr>
              <a:t>Have any </a:t>
            </a:r>
            <a:r>
              <a:rPr lang="en-US" sz="1600" b="1" dirty="0">
                <a:solidFill>
                  <a:srgbClr val="FF0000"/>
                </a:solidFill>
              </a:rPr>
              <a:t>logical fallacies </a:t>
            </a:r>
            <a:r>
              <a:rPr lang="en-US" sz="1600" dirty="0" smtClean="0">
                <a:solidFill>
                  <a:schemeClr val="tx1"/>
                </a:solidFill>
              </a:rPr>
              <a:t>been </a:t>
            </a:r>
            <a:r>
              <a:rPr lang="en-US" sz="1600" dirty="0" smtClean="0">
                <a:solidFill>
                  <a:schemeClr val="dk1"/>
                </a:solidFill>
              </a:rPr>
              <a:t>committed</a:t>
            </a:r>
            <a:r>
              <a:rPr lang="en-US" sz="1600" dirty="0">
                <a:solidFill>
                  <a:schemeClr val="dk1"/>
                </a:solidFill>
              </a:rPr>
              <a:t>? </a:t>
            </a:r>
          </a:p>
        </p:txBody>
      </p:sp>
      <p:sp>
        <p:nvSpPr>
          <p:cNvPr id="227" name="Shape 227"/>
          <p:cNvSpPr/>
          <p:nvPr/>
        </p:nvSpPr>
        <p:spPr>
          <a:xfrm>
            <a:off x="569686" y="1676400"/>
            <a:ext cx="7827600" cy="3276600"/>
          </a:xfrm>
          <a:prstGeom prst="round2DiagRect">
            <a:avLst>
              <a:gd name="adj1" fmla="val 16667"/>
              <a:gd name="adj2" fmla="val 0"/>
            </a:avLst>
          </a:prstGeom>
          <a:solidFill>
            <a:srgbClr val="CFE2F3"/>
          </a:solidFill>
          <a:ln>
            <a:noFill/>
          </a:ln>
        </p:spPr>
        <p:txBody>
          <a:bodyPr lIns="91425" tIns="91425" rIns="91425" bIns="91425" anchor="ctr" anchorCtr="0">
            <a:noAutofit/>
          </a:bodyPr>
          <a:lstStyle/>
          <a:p>
            <a:pPr lvl="0" rtl="0">
              <a:spcBef>
                <a:spcPts val="0"/>
              </a:spcBef>
              <a:buNone/>
            </a:pPr>
            <a:r>
              <a:rPr lang="en-US" sz="1600" dirty="0" smtClean="0"/>
              <a:t>Fallacies </a:t>
            </a:r>
            <a:r>
              <a:rPr lang="en-US" sz="1600" dirty="0"/>
              <a:t>are </a:t>
            </a:r>
            <a:r>
              <a:rPr lang="en-US" sz="1600" dirty="0" smtClean="0"/>
              <a:t>flaws </a:t>
            </a:r>
            <a:r>
              <a:rPr lang="en-US" sz="1600" dirty="0"/>
              <a:t>in reasoning. </a:t>
            </a:r>
            <a:r>
              <a:rPr lang="en-US" sz="1600" dirty="0" smtClean="0"/>
              <a:t>Understanding </a:t>
            </a:r>
            <a:r>
              <a:rPr lang="en-US" sz="1600" dirty="0"/>
              <a:t>some common </a:t>
            </a:r>
            <a:r>
              <a:rPr lang="en-US" sz="1600" dirty="0" smtClean="0"/>
              <a:t>logical </a:t>
            </a:r>
            <a:r>
              <a:rPr lang="en-US" sz="1600" dirty="0"/>
              <a:t>fallacies </a:t>
            </a:r>
            <a:r>
              <a:rPr lang="en-US" sz="1600" dirty="0" smtClean="0"/>
              <a:t>will </a:t>
            </a:r>
            <a:r>
              <a:rPr lang="en-US" sz="1600" dirty="0"/>
              <a:t>help you make better arguments. The following six are the most common:</a:t>
            </a:r>
          </a:p>
          <a:p>
            <a:pPr lvl="0" rtl="0">
              <a:spcBef>
                <a:spcPts val="0"/>
              </a:spcBef>
              <a:buNone/>
            </a:pPr>
            <a:endParaRPr sz="1600" dirty="0"/>
          </a:p>
          <a:p>
            <a:pPr marL="342900" indent="-342900" rtl="0">
              <a:spcBef>
                <a:spcPts val="0"/>
              </a:spcBef>
              <a:buFont typeface="+mj-lt"/>
              <a:buAutoNum type="arabicPeriod"/>
            </a:pPr>
            <a:r>
              <a:rPr lang="en-US" sz="1600" dirty="0"/>
              <a:t>Hasty Generalization </a:t>
            </a:r>
            <a:r>
              <a:rPr lang="en-US" sz="1600" dirty="0" smtClean="0"/>
              <a:t> </a:t>
            </a:r>
            <a:endParaRPr lang="en-US" sz="1600" dirty="0"/>
          </a:p>
          <a:p>
            <a:pPr marL="342900" indent="-342900" rtl="0">
              <a:spcBef>
                <a:spcPts val="0"/>
              </a:spcBef>
              <a:buFont typeface="+mj-lt"/>
              <a:buAutoNum type="arabicPeriod"/>
            </a:pPr>
            <a:r>
              <a:rPr lang="en-US" sz="1600" dirty="0"/>
              <a:t>Faulty Cause and Effect</a:t>
            </a:r>
          </a:p>
          <a:p>
            <a:pPr marL="342900" indent="-342900" rtl="0">
              <a:spcBef>
                <a:spcPts val="0"/>
              </a:spcBef>
              <a:buFont typeface="+mj-lt"/>
              <a:buAutoNum type="arabicPeriod"/>
            </a:pPr>
            <a:r>
              <a:rPr lang="en-US" sz="1600" dirty="0"/>
              <a:t>Fallacy of Authority</a:t>
            </a:r>
          </a:p>
          <a:p>
            <a:pPr marL="342900" indent="-342900" rtl="0">
              <a:spcBef>
                <a:spcPts val="0"/>
              </a:spcBef>
              <a:buFont typeface="+mj-lt"/>
              <a:buAutoNum type="arabicPeriod"/>
            </a:pPr>
            <a:r>
              <a:rPr lang="en-US" sz="1600" dirty="0"/>
              <a:t>Slippery Slope</a:t>
            </a:r>
          </a:p>
          <a:p>
            <a:pPr marL="342900" indent="-342900" rtl="0">
              <a:spcBef>
                <a:spcPts val="0"/>
              </a:spcBef>
              <a:buFont typeface="+mj-lt"/>
              <a:buAutoNum type="arabicPeriod"/>
            </a:pPr>
            <a:r>
              <a:rPr lang="en-US" sz="1600" dirty="0"/>
              <a:t>Non </a:t>
            </a:r>
            <a:r>
              <a:rPr lang="en-US" sz="1600" dirty="0" smtClean="0"/>
              <a:t>Sequitur</a:t>
            </a:r>
            <a:endParaRPr lang="en-US" sz="1600" dirty="0"/>
          </a:p>
          <a:p>
            <a:pPr marL="342900" lvl="0" indent="-342900" rtl="0">
              <a:spcBef>
                <a:spcPts val="0"/>
              </a:spcBef>
              <a:buFont typeface="+mj-lt"/>
              <a:buAutoNum type="arabicPeriod"/>
            </a:pPr>
            <a:r>
              <a:rPr lang="en-US" sz="1600" dirty="0" smtClean="0"/>
              <a:t>Either/Or Fallacy</a:t>
            </a:r>
          </a:p>
          <a:p>
            <a:pPr lvl="0" rtl="0">
              <a:spcBef>
                <a:spcPts val="0"/>
              </a:spcBef>
            </a:pPr>
            <a:endParaRPr lang="en-US" sz="1600" dirty="0"/>
          </a:p>
          <a:p>
            <a:pPr lvl="0" rtl="0">
              <a:spcBef>
                <a:spcPts val="0"/>
              </a:spcBef>
            </a:pPr>
            <a:r>
              <a:rPr lang="en-US" sz="1600" dirty="0" smtClean="0"/>
              <a:t>Let’s take a closer look at each one of these fallacies. </a:t>
            </a:r>
            <a:endParaRPr lang="en-US" sz="1600" dirty="0"/>
          </a:p>
        </p:txBody>
      </p:sp>
      <p:graphicFrame>
        <p:nvGraphicFramePr>
          <p:cNvPr id="6" name="Diagram 5"/>
          <p:cNvGraphicFramePr/>
          <p:nvPr>
            <p:extLst>
              <p:ext uri="{D42A27DB-BD31-4B8C-83A1-F6EECF244321}">
                <p14:modId xmlns:p14="http://schemas.microsoft.com/office/powerpoint/2010/main" val="1180207378"/>
              </p:ext>
            </p:extLst>
          </p:nvPr>
        </p:nvGraphicFramePr>
        <p:xfrm>
          <a:off x="51816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27</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76200"/>
            <a:ext cx="8229600" cy="1096963"/>
          </a:xfrm>
          <a:prstGeom prst="rect">
            <a:avLst/>
          </a:prstGeom>
        </p:spPr>
        <p:txBody>
          <a:bodyPr lIns="91425" tIns="91425" rIns="91425" bIns="91425" anchor="ctr" anchorCtr="0">
            <a:noAutofit/>
          </a:bodyPr>
          <a:lstStyle/>
          <a:p>
            <a:pPr lvl="0"/>
            <a:r>
              <a:rPr lang="en-US" sz="3200" dirty="0"/>
              <a:t>Analyze the </a:t>
            </a:r>
            <a:r>
              <a:rPr lang="en-US" sz="3200" dirty="0" smtClean="0"/>
              <a:t>Text: Hasty Generalization</a:t>
            </a:r>
            <a:endParaRPr lang="en-US" sz="3200" dirty="0">
              <a:solidFill>
                <a:schemeClr val="dk1"/>
              </a:solidFill>
            </a:endParaRPr>
          </a:p>
        </p:txBody>
      </p:sp>
      <p:sp>
        <p:nvSpPr>
          <p:cNvPr id="235" name="Shape 235"/>
          <p:cNvSpPr txBox="1">
            <a:spLocks noGrp="1"/>
          </p:cNvSpPr>
          <p:nvPr>
            <p:ph type="body" idx="1"/>
          </p:nvPr>
        </p:nvSpPr>
        <p:spPr>
          <a:xfrm>
            <a:off x="381001" y="1219200"/>
            <a:ext cx="8077200" cy="4953000"/>
          </a:xfrm>
          <a:prstGeom prst="rect">
            <a:avLst/>
          </a:prstGeom>
        </p:spPr>
        <p:txBody>
          <a:bodyPr lIns="91425" tIns="91425" rIns="91425" bIns="91425" anchor="t" anchorCtr="0">
            <a:noAutofit/>
          </a:bodyPr>
          <a:lstStyle/>
          <a:p>
            <a:pPr marL="0" lvl="0" indent="0" rtl="0">
              <a:spcBef>
                <a:spcPts val="0"/>
              </a:spcBef>
              <a:buNone/>
            </a:pPr>
            <a:r>
              <a:rPr lang="en-US" sz="1600" b="1" dirty="0" smtClean="0">
                <a:solidFill>
                  <a:srgbClr val="FF0000"/>
                </a:solidFill>
              </a:rPr>
              <a:t>Hasty </a:t>
            </a:r>
            <a:r>
              <a:rPr lang="en-US" sz="1600" b="1" dirty="0">
                <a:solidFill>
                  <a:srgbClr val="FF0000"/>
                </a:solidFill>
              </a:rPr>
              <a:t>Generalization: </a:t>
            </a:r>
            <a:r>
              <a:rPr lang="en-US" sz="1600" dirty="0"/>
              <a:t>Generalizing from a small </a:t>
            </a:r>
            <a:r>
              <a:rPr lang="en-US" sz="1600" dirty="0" smtClean="0"/>
              <a:t>sample and trying </a:t>
            </a:r>
            <a:r>
              <a:rPr lang="en-US" sz="1600" dirty="0"/>
              <a:t>to use it to </a:t>
            </a:r>
            <a:r>
              <a:rPr lang="en-US" sz="1600" dirty="0" smtClean="0"/>
              <a:t>apply to a </a:t>
            </a:r>
            <a:r>
              <a:rPr lang="en-US" sz="1600" dirty="0"/>
              <a:t>larger sample or different </a:t>
            </a:r>
            <a:r>
              <a:rPr lang="en-US" sz="1600" dirty="0" smtClean="0"/>
              <a:t>sample.</a:t>
            </a:r>
            <a:endParaRPr lang="en-US" sz="1600" dirty="0"/>
          </a:p>
          <a:p>
            <a:pPr marL="0" lvl="0" indent="0" rtl="0">
              <a:spcBef>
                <a:spcPts val="0"/>
              </a:spcBef>
              <a:buNone/>
            </a:pPr>
            <a:endParaRPr dirty="0"/>
          </a:p>
          <a:p>
            <a:pPr marL="406400" lvl="0" indent="-292100">
              <a:buClr>
                <a:srgbClr val="000000"/>
              </a:buClr>
              <a:buSzPct val="100000"/>
              <a:buFont typeface="Arial"/>
              <a:buChar char="●"/>
            </a:pPr>
            <a:r>
              <a:rPr lang="en-US" sz="1600" b="1" dirty="0">
                <a:solidFill>
                  <a:srgbClr val="FF0000"/>
                </a:solidFill>
              </a:rPr>
              <a:t>Example:</a:t>
            </a:r>
            <a:r>
              <a:rPr lang="en-US" sz="1600" dirty="0">
                <a:solidFill>
                  <a:srgbClr val="FF0000"/>
                </a:solidFill>
              </a:rPr>
              <a:t> </a:t>
            </a:r>
            <a:r>
              <a:rPr lang="en-US" sz="1600" dirty="0"/>
              <a:t>Sue and Joe, college sophomores from Kansas who did not speak </a:t>
            </a:r>
            <a:r>
              <a:rPr lang="en-US" sz="1600" dirty="0" smtClean="0"/>
              <a:t>French, visited Paris for three days while on their way to London. They stayed in a downtown hotel, went to one museum, ate at three restaurants, and talked briefly with approximately 12 people. They felt that the people were unfriendly and they told their friends later that the French people are very aloof and unfriendly. </a:t>
            </a:r>
          </a:p>
          <a:p>
            <a:pPr marL="406400" lvl="0" indent="0">
              <a:lnSpc>
                <a:spcPct val="115000"/>
              </a:lnSpc>
              <a:buClr>
                <a:srgbClr val="000000"/>
              </a:buClr>
              <a:buSzPct val="100000"/>
              <a:buNone/>
            </a:pPr>
            <a:endParaRPr lang="en-US" sz="1600" b="1" dirty="0" smtClean="0">
              <a:solidFill>
                <a:srgbClr val="FF0000"/>
              </a:solidFill>
            </a:endParaRPr>
          </a:p>
          <a:p>
            <a:pPr marL="406400" lvl="0" indent="0">
              <a:lnSpc>
                <a:spcPct val="115000"/>
              </a:lnSpc>
              <a:buClr>
                <a:srgbClr val="000000"/>
              </a:buClr>
              <a:buSzPct val="100000"/>
              <a:buNone/>
            </a:pPr>
            <a:r>
              <a:rPr lang="en-US" sz="1600" b="1" dirty="0" smtClean="0">
                <a:solidFill>
                  <a:srgbClr val="FF0000"/>
                </a:solidFill>
              </a:rPr>
              <a:t>Why</a:t>
            </a:r>
            <a:r>
              <a:rPr lang="en-US" sz="1600" b="1" dirty="0" smtClean="0"/>
              <a:t> </a:t>
            </a:r>
            <a:r>
              <a:rPr lang="en-US" sz="1600" dirty="0" smtClean="0"/>
              <a:t>is this a </a:t>
            </a:r>
            <a:r>
              <a:rPr lang="en-US" sz="1600" b="1" dirty="0" smtClean="0">
                <a:solidFill>
                  <a:srgbClr val="FF0000"/>
                </a:solidFill>
              </a:rPr>
              <a:t>hasty generalization</a:t>
            </a:r>
            <a:r>
              <a:rPr lang="en-US" sz="1600" dirty="0" smtClean="0"/>
              <a:t>?</a:t>
            </a:r>
            <a:r>
              <a:rPr lang="en-US" sz="1600" b="1" dirty="0" smtClean="0"/>
              <a:t> </a:t>
            </a:r>
          </a:p>
          <a:p>
            <a:pPr marL="406400" lvl="0" indent="0">
              <a:lnSpc>
                <a:spcPct val="115000"/>
              </a:lnSpc>
              <a:buClr>
                <a:srgbClr val="000000"/>
              </a:buClr>
              <a:buSzPct val="100000"/>
              <a:buNone/>
            </a:pPr>
            <a:r>
              <a:rPr lang="en-US" sz="1600" b="1" dirty="0">
                <a:solidFill>
                  <a:srgbClr val="FF0000"/>
                </a:solidFill>
              </a:rPr>
              <a:t>Answer: </a:t>
            </a:r>
            <a:r>
              <a:rPr lang="en-US" sz="1600" dirty="0" smtClean="0"/>
              <a:t>Three days and 12 people do not comprise sufficient time or a large enough sample for a conclusion. </a:t>
            </a:r>
            <a:endParaRPr lang="en-US" sz="1600" dirty="0"/>
          </a:p>
          <a:p>
            <a:pPr marL="0" lvl="0" indent="0" rtl="0">
              <a:lnSpc>
                <a:spcPct val="115000"/>
              </a:lnSpc>
              <a:spcBef>
                <a:spcPts val="0"/>
              </a:spcBef>
              <a:buNone/>
            </a:pPr>
            <a:endParaRPr dirty="0"/>
          </a:p>
          <a:p>
            <a:pPr marL="457200" lvl="0" indent="-342900" rtl="0">
              <a:lnSpc>
                <a:spcPct val="115000"/>
              </a:lnSpc>
              <a:spcBef>
                <a:spcPts val="0"/>
              </a:spcBef>
              <a:buClr>
                <a:srgbClr val="000000"/>
              </a:buClr>
              <a:buSzPct val="100000"/>
              <a:buFont typeface="Arial"/>
              <a:buChar char="●"/>
            </a:pPr>
            <a:endParaRPr sz="1200" dirty="0">
              <a:solidFill>
                <a:schemeClr val="dk1"/>
              </a:solidFill>
            </a:endParaRPr>
          </a:p>
        </p:txBody>
      </p:sp>
      <p:graphicFrame>
        <p:nvGraphicFramePr>
          <p:cNvPr id="5" name="Diagram 4"/>
          <p:cNvGraphicFramePr/>
          <p:nvPr>
            <p:extLst>
              <p:ext uri="{D42A27DB-BD31-4B8C-83A1-F6EECF244321}">
                <p14:modId xmlns:p14="http://schemas.microsoft.com/office/powerpoint/2010/main" val="1754784877"/>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28</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76200"/>
            <a:ext cx="8229600" cy="1096963"/>
          </a:xfrm>
          <a:prstGeom prst="rect">
            <a:avLst/>
          </a:prstGeom>
        </p:spPr>
        <p:txBody>
          <a:bodyPr lIns="91425" tIns="91425" rIns="91425" bIns="91425" anchor="ctr" anchorCtr="0">
            <a:noAutofit/>
          </a:bodyPr>
          <a:lstStyle/>
          <a:p>
            <a:pPr lvl="0"/>
            <a:r>
              <a:rPr lang="en-US" sz="3200" dirty="0"/>
              <a:t>Analyze the </a:t>
            </a:r>
            <a:r>
              <a:rPr lang="en-US" sz="3200" dirty="0" smtClean="0"/>
              <a:t>Text: Hasty Generalization </a:t>
            </a:r>
            <a:r>
              <a:rPr lang="en-US" sz="2400" dirty="0" smtClean="0"/>
              <a:t>(continued)</a:t>
            </a:r>
            <a:endParaRPr lang="en-US" sz="2400" dirty="0">
              <a:solidFill>
                <a:schemeClr val="dk1"/>
              </a:solidFill>
            </a:endParaRPr>
          </a:p>
        </p:txBody>
      </p:sp>
      <p:sp>
        <p:nvSpPr>
          <p:cNvPr id="235" name="Shape 235"/>
          <p:cNvSpPr txBox="1">
            <a:spLocks noGrp="1"/>
          </p:cNvSpPr>
          <p:nvPr>
            <p:ph type="body" idx="1"/>
          </p:nvPr>
        </p:nvSpPr>
        <p:spPr>
          <a:xfrm>
            <a:off x="381001" y="1219200"/>
            <a:ext cx="8153400" cy="4953000"/>
          </a:xfrm>
          <a:prstGeom prst="rect">
            <a:avLst/>
          </a:prstGeom>
        </p:spPr>
        <p:txBody>
          <a:bodyPr lIns="91425" tIns="91425" rIns="91425" bIns="91425" anchor="t" anchorCtr="0">
            <a:noAutofit/>
          </a:bodyPr>
          <a:lstStyle/>
          <a:p>
            <a:pPr marL="0" lvl="0" indent="0" rtl="0">
              <a:spcBef>
                <a:spcPts val="0"/>
              </a:spcBef>
              <a:buNone/>
            </a:pPr>
            <a:r>
              <a:rPr lang="en-US" sz="1600" b="1" dirty="0" smtClean="0">
                <a:solidFill>
                  <a:srgbClr val="FF0000"/>
                </a:solidFill>
              </a:rPr>
              <a:t>Hasty </a:t>
            </a:r>
            <a:r>
              <a:rPr lang="en-US" sz="1600" b="1" dirty="0">
                <a:solidFill>
                  <a:srgbClr val="FF0000"/>
                </a:solidFill>
              </a:rPr>
              <a:t>Generalization: </a:t>
            </a:r>
            <a:r>
              <a:rPr lang="en-US" sz="1600" dirty="0"/>
              <a:t>Generalizing from a small </a:t>
            </a:r>
            <a:r>
              <a:rPr lang="en-US" sz="1600" dirty="0" smtClean="0"/>
              <a:t>sample and trying </a:t>
            </a:r>
            <a:r>
              <a:rPr lang="en-US" sz="1600" dirty="0"/>
              <a:t>to use it to </a:t>
            </a:r>
            <a:r>
              <a:rPr lang="en-US" sz="1600" dirty="0" smtClean="0"/>
              <a:t>apply to a </a:t>
            </a:r>
            <a:r>
              <a:rPr lang="en-US" sz="1600" dirty="0"/>
              <a:t>larger sample or different </a:t>
            </a:r>
            <a:r>
              <a:rPr lang="en-US" sz="1600" dirty="0" smtClean="0"/>
              <a:t>sample.</a:t>
            </a:r>
            <a:endParaRPr lang="en-US" sz="1600" dirty="0"/>
          </a:p>
          <a:p>
            <a:pPr marL="0" lvl="0" indent="0" rtl="0">
              <a:spcBef>
                <a:spcPts val="0"/>
              </a:spcBef>
              <a:buNone/>
            </a:pPr>
            <a:endParaRPr dirty="0"/>
          </a:p>
          <a:p>
            <a:pPr marL="406400" indent="-292100">
              <a:lnSpc>
                <a:spcPct val="115000"/>
              </a:lnSpc>
              <a:buClr>
                <a:srgbClr val="000000"/>
              </a:buClr>
              <a:buSzPct val="100000"/>
              <a:buFont typeface="Arial"/>
              <a:buChar char="●"/>
            </a:pPr>
            <a:r>
              <a:rPr lang="en-US" sz="1600" b="1" dirty="0" smtClean="0">
                <a:solidFill>
                  <a:srgbClr val="FF0000"/>
                </a:solidFill>
              </a:rPr>
              <a:t>Example</a:t>
            </a:r>
            <a:r>
              <a:rPr lang="en-US" sz="1600" b="1" dirty="0">
                <a:solidFill>
                  <a:srgbClr val="FF0000"/>
                </a:solidFill>
              </a:rPr>
              <a:t>: </a:t>
            </a:r>
            <a:r>
              <a:rPr lang="en-US" sz="1600" dirty="0" smtClean="0"/>
              <a:t>James worked for 20 years as a skilled technical in a company with 30  male employees. Five years ago, one woman worked with them, but she did not learn the needed skills and was dismissed after two months. The company expanded recently and advertised for men and women applicants. However, James said: “Women should not be hired because they cannot do the job well.” </a:t>
            </a:r>
          </a:p>
          <a:p>
            <a:pPr marL="465138" indent="0">
              <a:lnSpc>
                <a:spcPct val="115000"/>
              </a:lnSpc>
              <a:buClr>
                <a:srgbClr val="000000"/>
              </a:buClr>
              <a:buSzPct val="100000"/>
              <a:buNone/>
            </a:pPr>
            <a:endParaRPr lang="en-US" sz="1600" b="1" dirty="0" smtClean="0">
              <a:solidFill>
                <a:srgbClr val="FF0000"/>
              </a:solidFill>
            </a:endParaRPr>
          </a:p>
          <a:p>
            <a:pPr marL="465138" indent="0">
              <a:lnSpc>
                <a:spcPct val="115000"/>
              </a:lnSpc>
              <a:buClr>
                <a:srgbClr val="000000"/>
              </a:buClr>
              <a:buSzPct val="100000"/>
              <a:buNone/>
            </a:pPr>
            <a:r>
              <a:rPr lang="en-US" sz="1600" b="1" dirty="0" smtClean="0">
                <a:solidFill>
                  <a:srgbClr val="FF0000"/>
                </a:solidFill>
              </a:rPr>
              <a:t>Why</a:t>
            </a:r>
            <a:r>
              <a:rPr lang="en-US" sz="1600" b="1" dirty="0" smtClean="0"/>
              <a:t> </a:t>
            </a:r>
            <a:r>
              <a:rPr lang="en-US" sz="1600" dirty="0" smtClean="0"/>
              <a:t>is this a </a:t>
            </a:r>
            <a:r>
              <a:rPr lang="en-US" sz="1600" b="1" dirty="0" smtClean="0">
                <a:solidFill>
                  <a:srgbClr val="FF0000"/>
                </a:solidFill>
              </a:rPr>
              <a:t>hasty generalization</a:t>
            </a:r>
            <a:r>
              <a:rPr lang="en-US" sz="1600" dirty="0" smtClean="0"/>
              <a:t>?</a:t>
            </a:r>
            <a:r>
              <a:rPr lang="en-US" sz="1600" b="1" dirty="0" smtClean="0"/>
              <a:t> </a:t>
            </a:r>
            <a:endParaRPr lang="en-US" sz="1600" dirty="0" smtClean="0">
              <a:solidFill>
                <a:schemeClr val="tx1"/>
              </a:solidFill>
            </a:endParaRPr>
          </a:p>
          <a:p>
            <a:pPr marL="457200" lvl="0" indent="-342900" rtl="0">
              <a:lnSpc>
                <a:spcPct val="115000"/>
              </a:lnSpc>
              <a:spcBef>
                <a:spcPts val="0"/>
              </a:spcBef>
              <a:buClr>
                <a:srgbClr val="000000"/>
              </a:buClr>
              <a:buSzPct val="100000"/>
              <a:buFont typeface="Arial"/>
              <a:buChar char="●"/>
            </a:pPr>
            <a:endParaRPr sz="1200" dirty="0">
              <a:solidFill>
                <a:schemeClr val="dk1"/>
              </a:solidFill>
            </a:endParaRPr>
          </a:p>
        </p:txBody>
      </p:sp>
      <p:graphicFrame>
        <p:nvGraphicFramePr>
          <p:cNvPr id="5" name="Diagram 4"/>
          <p:cNvGraphicFramePr/>
          <p:nvPr>
            <p:extLst>
              <p:ext uri="{D42A27DB-BD31-4B8C-83A1-F6EECF244321}">
                <p14:modId xmlns:p14="http://schemas.microsoft.com/office/powerpoint/2010/main" val="3321713881"/>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29</a:t>
            </a:r>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
        <p:nvSpPr>
          <p:cNvPr id="7" name="Left Arrow 6"/>
          <p:cNvSpPr/>
          <p:nvPr/>
        </p:nvSpPr>
        <p:spPr>
          <a:xfrm rot="10800000">
            <a:off x="8001000" y="4114800"/>
            <a:ext cx="706831" cy="20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181600" y="3886200"/>
            <a:ext cx="2819400" cy="647701"/>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buSzPct val="130000"/>
            </a:pPr>
            <a:r>
              <a:rPr lang="en-US" dirty="0" smtClean="0"/>
              <a:t>Check your response with the answer on the next slide.</a:t>
            </a:r>
          </a:p>
          <a:p>
            <a:pPr>
              <a:buSzPct val="130000"/>
            </a:pPr>
            <a:endParaRPr lang="en-US" dirty="0"/>
          </a:p>
        </p:txBody>
      </p:sp>
    </p:spTree>
    <p:extLst>
      <p:ext uri="{BB962C8B-B14F-4D97-AF65-F5344CB8AC3E}">
        <p14:creationId xmlns:p14="http://schemas.microsoft.com/office/powerpoint/2010/main" val="328470990"/>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6581"/>
          </a:xfrm>
        </p:spPr>
        <p:txBody>
          <a:bodyPr/>
          <a:lstStyle/>
          <a:p>
            <a:r>
              <a:rPr lang="en-US" sz="3200" dirty="0" smtClean="0"/>
              <a:t>Section 1: Introduction</a:t>
            </a:r>
            <a:endParaRPr lang="en-US" sz="3200" dirty="0"/>
          </a:p>
        </p:txBody>
      </p:sp>
      <p:graphicFrame>
        <p:nvGraphicFramePr>
          <p:cNvPr id="4" name="Diagram 3"/>
          <p:cNvGraphicFramePr/>
          <p:nvPr>
            <p:extLst>
              <p:ext uri="{D42A27DB-BD31-4B8C-83A1-F6EECF244321}">
                <p14:modId xmlns:p14="http://schemas.microsoft.com/office/powerpoint/2010/main" val="43930629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  3</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
        <p:nvSpPr>
          <p:cNvPr id="6" name="Shape 60"/>
          <p:cNvSpPr txBox="1">
            <a:spLocks/>
          </p:cNvSpPr>
          <p:nvPr/>
        </p:nvSpPr>
        <p:spPr>
          <a:xfrm>
            <a:off x="3200400" y="6324600"/>
            <a:ext cx="1828800" cy="365125"/>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buSzPct val="25000"/>
            </a:pPr>
            <a:r>
              <a:rPr lang="en-US" sz="1200" dirty="0" smtClean="0">
                <a:solidFill>
                  <a:srgbClr val="888888"/>
                </a:solidFill>
              </a:rPr>
              <a:t>Designers for Learning </a:t>
            </a:r>
            <a:endParaRPr lang="en-US" sz="1200" dirty="0">
              <a:solidFill>
                <a:srgbClr val="888888"/>
              </a:solidFill>
            </a:endParaRPr>
          </a:p>
        </p:txBody>
      </p:sp>
    </p:spTree>
    <p:extLst>
      <p:ext uri="{BB962C8B-B14F-4D97-AF65-F5344CB8AC3E}">
        <p14:creationId xmlns:p14="http://schemas.microsoft.com/office/powerpoint/2010/main" val="66915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76200"/>
            <a:ext cx="8229600" cy="1096963"/>
          </a:xfrm>
          <a:prstGeom prst="rect">
            <a:avLst/>
          </a:prstGeom>
        </p:spPr>
        <p:txBody>
          <a:bodyPr lIns="91425" tIns="91425" rIns="91425" bIns="91425" anchor="ctr" anchorCtr="0">
            <a:noAutofit/>
          </a:bodyPr>
          <a:lstStyle/>
          <a:p>
            <a:pPr lvl="0"/>
            <a:r>
              <a:rPr lang="en-US" sz="3200" dirty="0"/>
              <a:t>Analyze the Text: Hasty Generalization </a:t>
            </a:r>
            <a:r>
              <a:rPr lang="en-US" sz="2400" dirty="0"/>
              <a:t>(continued)</a:t>
            </a:r>
            <a:endParaRPr lang="en-US" sz="3200" dirty="0">
              <a:solidFill>
                <a:schemeClr val="dk1"/>
              </a:solidFill>
            </a:endParaRPr>
          </a:p>
        </p:txBody>
      </p:sp>
      <p:sp>
        <p:nvSpPr>
          <p:cNvPr id="235" name="Shape 235"/>
          <p:cNvSpPr txBox="1">
            <a:spLocks noGrp="1"/>
          </p:cNvSpPr>
          <p:nvPr>
            <p:ph type="body" idx="1"/>
          </p:nvPr>
        </p:nvSpPr>
        <p:spPr>
          <a:xfrm>
            <a:off x="381001" y="1143000"/>
            <a:ext cx="8153400" cy="4953000"/>
          </a:xfrm>
          <a:prstGeom prst="rect">
            <a:avLst/>
          </a:prstGeom>
        </p:spPr>
        <p:txBody>
          <a:bodyPr lIns="91425" tIns="91425" rIns="91425" bIns="91425" anchor="t" anchorCtr="0">
            <a:noAutofit/>
          </a:bodyPr>
          <a:lstStyle/>
          <a:p>
            <a:pPr marL="0" lvl="0" indent="0" rtl="0">
              <a:spcBef>
                <a:spcPts val="0"/>
              </a:spcBef>
              <a:buNone/>
            </a:pPr>
            <a:r>
              <a:rPr lang="en-US" sz="1600" b="1" dirty="0" smtClean="0">
                <a:solidFill>
                  <a:srgbClr val="FF0000"/>
                </a:solidFill>
              </a:rPr>
              <a:t>Hasty </a:t>
            </a:r>
            <a:r>
              <a:rPr lang="en-US" sz="1600" b="1" dirty="0">
                <a:solidFill>
                  <a:srgbClr val="FF0000"/>
                </a:solidFill>
              </a:rPr>
              <a:t>Generalization: </a:t>
            </a:r>
            <a:r>
              <a:rPr lang="en-US" sz="1600" dirty="0"/>
              <a:t>Generalizing from a small </a:t>
            </a:r>
            <a:r>
              <a:rPr lang="en-US" sz="1600" dirty="0" smtClean="0"/>
              <a:t>sample and trying </a:t>
            </a:r>
            <a:r>
              <a:rPr lang="en-US" sz="1600" dirty="0"/>
              <a:t>to use it to </a:t>
            </a:r>
            <a:r>
              <a:rPr lang="en-US" sz="1600" dirty="0" smtClean="0"/>
              <a:t>apply to a </a:t>
            </a:r>
            <a:r>
              <a:rPr lang="en-US" sz="1600" dirty="0"/>
              <a:t>larger sample or different </a:t>
            </a:r>
            <a:r>
              <a:rPr lang="en-US" sz="1600" dirty="0" smtClean="0"/>
              <a:t>sample.</a:t>
            </a:r>
            <a:endParaRPr lang="en-US" sz="1600" dirty="0"/>
          </a:p>
          <a:p>
            <a:pPr marL="0" lvl="0" indent="0" rtl="0">
              <a:lnSpc>
                <a:spcPct val="115000"/>
              </a:lnSpc>
              <a:spcBef>
                <a:spcPts val="0"/>
              </a:spcBef>
              <a:buNone/>
            </a:pPr>
            <a:endParaRPr dirty="0"/>
          </a:p>
          <a:p>
            <a:pPr marL="406400" indent="-292100">
              <a:lnSpc>
                <a:spcPct val="115000"/>
              </a:lnSpc>
              <a:buClr>
                <a:srgbClr val="000000"/>
              </a:buClr>
              <a:buSzPct val="100000"/>
              <a:buFont typeface="Arial"/>
              <a:buChar char="●"/>
            </a:pPr>
            <a:r>
              <a:rPr lang="en-US" sz="1600" b="1" dirty="0">
                <a:solidFill>
                  <a:srgbClr val="FF0000"/>
                </a:solidFill>
              </a:rPr>
              <a:t>Example: </a:t>
            </a:r>
            <a:r>
              <a:rPr lang="en-US" sz="1600" dirty="0" smtClean="0"/>
              <a:t>James worked for 20 years as a skilled technical in a company with 30  male employees. Five years ago, one woman worked with them, but she did not learn the needed skills and was dismissed after two months. The company expanded recently and advertised for men and women applicants. However, James said: “Women should not be hired because they cannot do the job well.” </a:t>
            </a:r>
          </a:p>
          <a:p>
            <a:pPr marL="465138" indent="0">
              <a:lnSpc>
                <a:spcPct val="115000"/>
              </a:lnSpc>
              <a:buClr>
                <a:srgbClr val="000000"/>
              </a:buClr>
              <a:buSzPct val="100000"/>
              <a:buNone/>
            </a:pPr>
            <a:endParaRPr lang="en-US" sz="1600" b="1" dirty="0" smtClean="0">
              <a:solidFill>
                <a:srgbClr val="FF0000"/>
              </a:solidFill>
            </a:endParaRPr>
          </a:p>
          <a:p>
            <a:pPr marL="465138" indent="0">
              <a:lnSpc>
                <a:spcPct val="115000"/>
              </a:lnSpc>
              <a:buClr>
                <a:srgbClr val="000000"/>
              </a:buClr>
              <a:buSzPct val="100000"/>
              <a:buNone/>
            </a:pPr>
            <a:r>
              <a:rPr lang="en-US" sz="1600" b="1" dirty="0" smtClean="0">
                <a:solidFill>
                  <a:srgbClr val="FF0000"/>
                </a:solidFill>
              </a:rPr>
              <a:t>Why</a:t>
            </a:r>
            <a:r>
              <a:rPr lang="en-US" sz="1600" b="1" dirty="0" smtClean="0"/>
              <a:t> </a:t>
            </a:r>
            <a:r>
              <a:rPr lang="en-US" sz="1600" dirty="0" smtClean="0"/>
              <a:t>is this a </a:t>
            </a:r>
            <a:r>
              <a:rPr lang="en-US" sz="1600" b="1" dirty="0" smtClean="0">
                <a:solidFill>
                  <a:srgbClr val="FF0000"/>
                </a:solidFill>
              </a:rPr>
              <a:t>hasty generalization</a:t>
            </a:r>
            <a:r>
              <a:rPr lang="en-US" sz="1600" dirty="0" smtClean="0"/>
              <a:t>?</a:t>
            </a:r>
            <a:r>
              <a:rPr lang="en-US" sz="1600" b="1" dirty="0" smtClean="0"/>
              <a:t> </a:t>
            </a:r>
          </a:p>
          <a:p>
            <a:pPr marL="465138" indent="0">
              <a:lnSpc>
                <a:spcPct val="115000"/>
              </a:lnSpc>
              <a:buClr>
                <a:srgbClr val="000000"/>
              </a:buClr>
              <a:buSzPct val="100000"/>
              <a:buNone/>
            </a:pPr>
            <a:r>
              <a:rPr lang="en-US" sz="1600" b="1" dirty="0" smtClean="0">
                <a:solidFill>
                  <a:srgbClr val="FF0000"/>
                </a:solidFill>
              </a:rPr>
              <a:t>Answer: </a:t>
            </a:r>
            <a:r>
              <a:rPr lang="en-US" sz="1600" dirty="0" smtClean="0"/>
              <a:t>One woman is not a large enough sample for a conclusion that applies to all women</a:t>
            </a:r>
            <a:r>
              <a:rPr lang="en-US" sz="1600" dirty="0" smtClean="0">
                <a:solidFill>
                  <a:schemeClr val="tx1"/>
                </a:solidFill>
              </a:rPr>
              <a:t>.  </a:t>
            </a:r>
          </a:p>
          <a:p>
            <a:pPr marL="457200" lvl="0" indent="-342900" rtl="0">
              <a:lnSpc>
                <a:spcPct val="115000"/>
              </a:lnSpc>
              <a:spcBef>
                <a:spcPts val="0"/>
              </a:spcBef>
              <a:buClr>
                <a:srgbClr val="000000"/>
              </a:buClr>
              <a:buSzPct val="100000"/>
              <a:buFont typeface="Arial"/>
              <a:buChar char="●"/>
            </a:pPr>
            <a:endParaRPr sz="1200" dirty="0">
              <a:solidFill>
                <a:schemeClr val="dk1"/>
              </a:solidFill>
            </a:endParaRPr>
          </a:p>
        </p:txBody>
      </p:sp>
      <p:graphicFrame>
        <p:nvGraphicFramePr>
          <p:cNvPr id="5" name="Diagram 4"/>
          <p:cNvGraphicFramePr/>
          <p:nvPr>
            <p:extLst>
              <p:ext uri="{D42A27DB-BD31-4B8C-83A1-F6EECF244321}">
                <p14:modId xmlns:p14="http://schemas.microsoft.com/office/powerpoint/2010/main" val="2946784061"/>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30</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2552508692"/>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a:r>
              <a:rPr lang="en-US" sz="3200" dirty="0"/>
              <a:t>Analyze the </a:t>
            </a:r>
            <a:r>
              <a:rPr lang="en-US" sz="3200" dirty="0" smtClean="0"/>
              <a:t>Text: Faulty Cause and Effect</a:t>
            </a:r>
            <a:endParaRPr lang="en-US" sz="3200" dirty="0">
              <a:solidFill>
                <a:schemeClr val="dk1"/>
              </a:solidFill>
            </a:endParaRPr>
          </a:p>
        </p:txBody>
      </p:sp>
      <p:sp>
        <p:nvSpPr>
          <p:cNvPr id="243" name="Shape 243"/>
          <p:cNvSpPr txBox="1">
            <a:spLocks noGrp="1"/>
          </p:cNvSpPr>
          <p:nvPr>
            <p:ph type="body" idx="1"/>
          </p:nvPr>
        </p:nvSpPr>
        <p:spPr>
          <a:xfrm>
            <a:off x="457201" y="1112700"/>
            <a:ext cx="8153400" cy="4221300"/>
          </a:xfrm>
          <a:prstGeom prst="rect">
            <a:avLst/>
          </a:prstGeom>
        </p:spPr>
        <p:txBody>
          <a:bodyPr lIns="91425" tIns="91425" rIns="91425" bIns="91425" anchor="t" anchorCtr="0">
            <a:noAutofit/>
          </a:bodyPr>
          <a:lstStyle/>
          <a:p>
            <a:pPr marL="0" lvl="0" indent="0" rtl="0">
              <a:lnSpc>
                <a:spcPct val="115000"/>
              </a:lnSpc>
              <a:spcBef>
                <a:spcPts val="0"/>
              </a:spcBef>
              <a:buClr>
                <a:srgbClr val="000000"/>
              </a:buClr>
              <a:buNone/>
            </a:pPr>
            <a:r>
              <a:rPr lang="en-US" sz="1600" b="1" dirty="0" smtClean="0">
                <a:solidFill>
                  <a:srgbClr val="FF0000"/>
                </a:solidFill>
              </a:rPr>
              <a:t>Faulty </a:t>
            </a:r>
            <a:r>
              <a:rPr lang="en-US" sz="1600" b="1" dirty="0">
                <a:solidFill>
                  <a:srgbClr val="FF0000"/>
                </a:solidFill>
              </a:rPr>
              <a:t>Cause and Effect</a:t>
            </a:r>
            <a:r>
              <a:rPr lang="en-US" sz="1600" dirty="0"/>
              <a:t>: Attributing the wrong cause to the effect.</a:t>
            </a:r>
          </a:p>
          <a:p>
            <a:pPr marL="457200" lvl="0" indent="-228600" rtl="0">
              <a:lnSpc>
                <a:spcPct val="115000"/>
              </a:lnSpc>
              <a:spcBef>
                <a:spcPts val="0"/>
              </a:spcBef>
              <a:buClr>
                <a:srgbClr val="000000"/>
              </a:buClr>
              <a:buNone/>
            </a:pPr>
            <a:endParaRPr sz="1600" dirty="0"/>
          </a:p>
          <a:p>
            <a:pPr marL="457200" lvl="0" indent="-342900" rtl="0">
              <a:lnSpc>
                <a:spcPct val="115000"/>
              </a:lnSpc>
              <a:spcBef>
                <a:spcPts val="0"/>
              </a:spcBef>
              <a:buClr>
                <a:srgbClr val="000000"/>
              </a:buClr>
              <a:buSzPct val="100000"/>
              <a:buFont typeface="Arial"/>
              <a:buChar char="●"/>
            </a:pPr>
            <a:r>
              <a:rPr lang="en-US" sz="1600" b="1" dirty="0">
                <a:solidFill>
                  <a:srgbClr val="FF0000"/>
                </a:solidFill>
              </a:rPr>
              <a:t>Example:</a:t>
            </a:r>
            <a:r>
              <a:rPr lang="en-US" sz="1600" dirty="0">
                <a:solidFill>
                  <a:srgbClr val="FF0000"/>
                </a:solidFill>
              </a:rPr>
              <a:t> </a:t>
            </a:r>
            <a:r>
              <a:rPr lang="en-US" sz="1600" dirty="0"/>
              <a:t>John </a:t>
            </a:r>
            <a:r>
              <a:rPr lang="en-US" sz="1600" dirty="0" smtClean="0"/>
              <a:t>is usually five minutes late </a:t>
            </a:r>
            <a:r>
              <a:rPr lang="en-US" sz="1600" dirty="0"/>
              <a:t>to </a:t>
            </a:r>
            <a:r>
              <a:rPr lang="en-US" sz="1600" dirty="0" smtClean="0"/>
              <a:t>his English class. It must be </a:t>
            </a:r>
            <a:r>
              <a:rPr lang="en-US" sz="1600" dirty="0"/>
              <a:t>because he doesn’t like E</a:t>
            </a:r>
            <a:r>
              <a:rPr lang="en-US" sz="1600" dirty="0" smtClean="0"/>
              <a:t>nglish. </a:t>
            </a:r>
          </a:p>
          <a:p>
            <a:pPr marL="114300" lvl="0" indent="0" rtl="0">
              <a:lnSpc>
                <a:spcPct val="115000"/>
              </a:lnSpc>
              <a:spcBef>
                <a:spcPts val="0"/>
              </a:spcBef>
              <a:buClr>
                <a:srgbClr val="000000"/>
              </a:buClr>
              <a:buSzPct val="100000"/>
              <a:buNone/>
            </a:pPr>
            <a:endParaRPr lang="en-US" sz="1600" dirty="0" smtClean="0"/>
          </a:p>
          <a:p>
            <a:pPr marL="465138" lvl="0" indent="0" rtl="0">
              <a:lnSpc>
                <a:spcPct val="115000"/>
              </a:lnSpc>
              <a:spcBef>
                <a:spcPts val="0"/>
              </a:spcBef>
              <a:buClr>
                <a:srgbClr val="000000"/>
              </a:buClr>
              <a:buSzPct val="100000"/>
              <a:buNone/>
            </a:pPr>
            <a:r>
              <a:rPr lang="en-US" sz="1600" b="1" dirty="0" smtClean="0">
                <a:solidFill>
                  <a:srgbClr val="FF0000"/>
                </a:solidFill>
              </a:rPr>
              <a:t>Why</a:t>
            </a:r>
            <a:r>
              <a:rPr lang="en-US" sz="1600" b="1" dirty="0" smtClean="0"/>
              <a:t> </a:t>
            </a:r>
            <a:r>
              <a:rPr lang="en-US" sz="1600" dirty="0"/>
              <a:t>is this a </a:t>
            </a:r>
            <a:r>
              <a:rPr lang="en-US" sz="1600" b="1" dirty="0" smtClean="0">
                <a:solidFill>
                  <a:srgbClr val="FF0000"/>
                </a:solidFill>
              </a:rPr>
              <a:t>faulty cause </a:t>
            </a:r>
            <a:r>
              <a:rPr lang="en-US" sz="1600" b="1" dirty="0">
                <a:solidFill>
                  <a:srgbClr val="FF0000"/>
                </a:solidFill>
              </a:rPr>
              <a:t>and </a:t>
            </a:r>
            <a:r>
              <a:rPr lang="en-US" sz="1600" b="1" dirty="0" smtClean="0">
                <a:solidFill>
                  <a:srgbClr val="FF0000"/>
                </a:solidFill>
              </a:rPr>
              <a:t>effect</a:t>
            </a:r>
            <a:r>
              <a:rPr lang="en-US" sz="1600" dirty="0" smtClean="0"/>
              <a:t>?</a:t>
            </a:r>
            <a:r>
              <a:rPr lang="en-US" sz="1600" b="1" dirty="0" smtClean="0"/>
              <a:t> </a:t>
            </a:r>
            <a:endParaRPr lang="en-US" sz="1600" b="1" dirty="0" smtClean="0"/>
          </a:p>
          <a:p>
            <a:pPr marL="465138" lvl="0" indent="0">
              <a:lnSpc>
                <a:spcPct val="115000"/>
              </a:lnSpc>
              <a:buClr>
                <a:srgbClr val="000000"/>
              </a:buClr>
              <a:buSzPct val="100000"/>
              <a:buNone/>
            </a:pPr>
            <a:r>
              <a:rPr lang="en-US" sz="1600" b="1" dirty="0">
                <a:solidFill>
                  <a:srgbClr val="FF0000"/>
                </a:solidFill>
              </a:rPr>
              <a:t>Answer: </a:t>
            </a:r>
            <a:r>
              <a:rPr lang="en-US" sz="1600" dirty="0" smtClean="0"/>
              <a:t>John </a:t>
            </a:r>
            <a:r>
              <a:rPr lang="en-US" sz="1600" dirty="0"/>
              <a:t>may be late for another reason. </a:t>
            </a:r>
            <a:r>
              <a:rPr lang="en-US" sz="1600" dirty="0" smtClean="0"/>
              <a:t>For example, he has </a:t>
            </a:r>
            <a:r>
              <a:rPr lang="en-US" sz="1600" dirty="0"/>
              <a:t>a tight class schedule this </a:t>
            </a:r>
            <a:r>
              <a:rPr lang="en-US" sz="1600" dirty="0" smtClean="0"/>
              <a:t>semester and the class prior to English is six buildings away and often lets out two minutes after the bell.</a:t>
            </a:r>
            <a:endParaRPr lang="en-US" sz="1600" dirty="0"/>
          </a:p>
          <a:p>
            <a:pPr marL="0" lvl="0" indent="0" rtl="0">
              <a:lnSpc>
                <a:spcPct val="115000"/>
              </a:lnSpc>
              <a:spcBef>
                <a:spcPts val="0"/>
              </a:spcBef>
              <a:buNone/>
            </a:pPr>
            <a:endParaRPr sz="1600" dirty="0"/>
          </a:p>
          <a:p>
            <a:pPr marL="0" lvl="0" indent="0" rtl="0">
              <a:lnSpc>
                <a:spcPct val="115000"/>
              </a:lnSpc>
              <a:spcBef>
                <a:spcPts val="0"/>
              </a:spcBef>
              <a:buNone/>
            </a:pPr>
            <a:endParaRPr sz="1800" b="1" dirty="0">
              <a:solidFill>
                <a:schemeClr val="dk1"/>
              </a:solidFill>
            </a:endParaRPr>
          </a:p>
          <a:p>
            <a:pPr marL="0" lvl="0" indent="0" rtl="0">
              <a:spcBef>
                <a:spcPts val="0"/>
              </a:spcBef>
              <a:buClr>
                <a:schemeClr val="dk1"/>
              </a:buClr>
              <a:buFont typeface="Arial"/>
              <a:buNone/>
            </a:pPr>
            <a:endParaRPr sz="1800" dirty="0">
              <a:solidFill>
                <a:schemeClr val="dk1"/>
              </a:solidFill>
            </a:endParaRPr>
          </a:p>
        </p:txBody>
      </p:sp>
      <p:graphicFrame>
        <p:nvGraphicFramePr>
          <p:cNvPr id="5" name="Diagram 4"/>
          <p:cNvGraphicFramePr/>
          <p:nvPr>
            <p:extLst>
              <p:ext uri="{D42A27DB-BD31-4B8C-83A1-F6EECF244321}">
                <p14:modId xmlns:p14="http://schemas.microsoft.com/office/powerpoint/2010/main" val="2989306795"/>
              </p:ext>
            </p:extLst>
          </p:nvPr>
        </p:nvGraphicFramePr>
        <p:xfrm>
          <a:off x="51816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31</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3611601241"/>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a:r>
              <a:rPr lang="en-US" sz="3200" dirty="0"/>
              <a:t>Analyze the </a:t>
            </a:r>
            <a:r>
              <a:rPr lang="en-US" sz="3200" dirty="0" smtClean="0"/>
              <a:t>Text: Faulty Cause and </a:t>
            </a:r>
            <a:r>
              <a:rPr lang="en-US" sz="3200" dirty="0"/>
              <a:t>Effect </a:t>
            </a:r>
            <a:r>
              <a:rPr lang="en-US" sz="2400" dirty="0"/>
              <a:t>(continued)</a:t>
            </a:r>
            <a:endParaRPr lang="en-US" sz="2400" dirty="0">
              <a:solidFill>
                <a:schemeClr val="dk1"/>
              </a:solidFill>
            </a:endParaRPr>
          </a:p>
        </p:txBody>
      </p:sp>
      <p:sp>
        <p:nvSpPr>
          <p:cNvPr id="243" name="Shape 243"/>
          <p:cNvSpPr txBox="1">
            <a:spLocks noGrp="1"/>
          </p:cNvSpPr>
          <p:nvPr>
            <p:ph type="body" idx="1"/>
          </p:nvPr>
        </p:nvSpPr>
        <p:spPr>
          <a:xfrm>
            <a:off x="457200" y="1188900"/>
            <a:ext cx="8303699" cy="4221300"/>
          </a:xfrm>
          <a:prstGeom prst="rect">
            <a:avLst/>
          </a:prstGeom>
        </p:spPr>
        <p:txBody>
          <a:bodyPr lIns="91425" tIns="91425" rIns="91425" bIns="91425" anchor="t" anchorCtr="0">
            <a:noAutofit/>
          </a:bodyPr>
          <a:lstStyle/>
          <a:p>
            <a:pPr marL="0" lvl="0" indent="0" rtl="0">
              <a:lnSpc>
                <a:spcPct val="115000"/>
              </a:lnSpc>
              <a:spcBef>
                <a:spcPts val="0"/>
              </a:spcBef>
              <a:buClr>
                <a:srgbClr val="000000"/>
              </a:buClr>
              <a:buNone/>
            </a:pPr>
            <a:r>
              <a:rPr lang="en-US" sz="1600" b="1" dirty="0" smtClean="0">
                <a:solidFill>
                  <a:srgbClr val="FF0000"/>
                </a:solidFill>
              </a:rPr>
              <a:t>Faulty </a:t>
            </a:r>
            <a:r>
              <a:rPr lang="en-US" sz="1600" b="1" dirty="0">
                <a:solidFill>
                  <a:srgbClr val="FF0000"/>
                </a:solidFill>
              </a:rPr>
              <a:t>Cause and Effect</a:t>
            </a:r>
            <a:r>
              <a:rPr lang="en-US" sz="1600" dirty="0"/>
              <a:t>: Attributing the wrong cause to the effect.</a:t>
            </a:r>
          </a:p>
          <a:p>
            <a:pPr marL="0" lvl="0" indent="0" rtl="0">
              <a:lnSpc>
                <a:spcPct val="115000"/>
              </a:lnSpc>
              <a:spcBef>
                <a:spcPts val="0"/>
              </a:spcBef>
              <a:buNone/>
            </a:pPr>
            <a:endParaRPr sz="1600" dirty="0"/>
          </a:p>
          <a:p>
            <a:pPr marL="457200" lvl="0" indent="-342900" rtl="0">
              <a:lnSpc>
                <a:spcPct val="115000"/>
              </a:lnSpc>
              <a:spcBef>
                <a:spcPts val="0"/>
              </a:spcBef>
              <a:buClr>
                <a:srgbClr val="000000"/>
              </a:buClr>
              <a:buSzPct val="100000"/>
              <a:buFont typeface="Arial"/>
              <a:buChar char="●"/>
            </a:pPr>
            <a:r>
              <a:rPr lang="en-US" sz="1600" b="1" dirty="0">
                <a:solidFill>
                  <a:srgbClr val="FF0000"/>
                </a:solidFill>
              </a:rPr>
              <a:t>Example:</a:t>
            </a:r>
            <a:r>
              <a:rPr lang="en-US" sz="1600" dirty="0">
                <a:solidFill>
                  <a:srgbClr val="FF0000"/>
                </a:solidFill>
              </a:rPr>
              <a:t> </a:t>
            </a:r>
            <a:r>
              <a:rPr lang="en-US" sz="1600" dirty="0" smtClean="0"/>
              <a:t>Haman said: “Every time I wear my lucky college team sweat shirt, our football team wins. Yesterday, I couldn’t wear it because it was at my friend’s apartment. So, our college team lost.”</a:t>
            </a:r>
          </a:p>
          <a:p>
            <a:pPr marL="457200" lvl="0" indent="-342900" rtl="0">
              <a:lnSpc>
                <a:spcPct val="115000"/>
              </a:lnSpc>
              <a:spcBef>
                <a:spcPts val="0"/>
              </a:spcBef>
              <a:buClr>
                <a:srgbClr val="000000"/>
              </a:buClr>
              <a:buSzPct val="100000"/>
              <a:buFont typeface="Arial"/>
              <a:buChar char="●"/>
            </a:pPr>
            <a:endParaRPr lang="en-US" sz="1600" dirty="0" smtClean="0"/>
          </a:p>
          <a:p>
            <a:pPr marL="465138" lvl="0" indent="0">
              <a:lnSpc>
                <a:spcPct val="115000"/>
              </a:lnSpc>
              <a:buClr>
                <a:srgbClr val="000000"/>
              </a:buClr>
              <a:buSzPct val="100000"/>
              <a:buNone/>
            </a:pPr>
            <a:r>
              <a:rPr lang="en-US" sz="1600" b="1" dirty="0" smtClean="0">
                <a:solidFill>
                  <a:srgbClr val="FF0000"/>
                </a:solidFill>
              </a:rPr>
              <a:t>Why</a:t>
            </a:r>
            <a:r>
              <a:rPr lang="en-US" sz="1600" b="1" dirty="0" smtClean="0"/>
              <a:t> </a:t>
            </a:r>
            <a:r>
              <a:rPr lang="en-US" sz="1600" dirty="0"/>
              <a:t>is this a </a:t>
            </a:r>
            <a:r>
              <a:rPr lang="en-US" sz="1600" b="1" dirty="0" smtClean="0">
                <a:solidFill>
                  <a:srgbClr val="FF0000"/>
                </a:solidFill>
              </a:rPr>
              <a:t>faulty cause </a:t>
            </a:r>
            <a:r>
              <a:rPr lang="en-US" sz="1600" b="1" dirty="0">
                <a:solidFill>
                  <a:srgbClr val="FF0000"/>
                </a:solidFill>
              </a:rPr>
              <a:t>and </a:t>
            </a:r>
            <a:r>
              <a:rPr lang="en-US" sz="1600" b="1" dirty="0" smtClean="0">
                <a:solidFill>
                  <a:srgbClr val="FF0000"/>
                </a:solidFill>
              </a:rPr>
              <a:t>effect</a:t>
            </a:r>
            <a:r>
              <a:rPr lang="en-US" sz="1600" dirty="0" smtClean="0"/>
              <a:t>?</a:t>
            </a:r>
            <a:r>
              <a:rPr lang="en-US" sz="1600" b="1" dirty="0" smtClean="0"/>
              <a:t> </a:t>
            </a:r>
            <a:endParaRPr sz="1800" b="1" dirty="0">
              <a:solidFill>
                <a:schemeClr val="dk1"/>
              </a:solidFill>
            </a:endParaRPr>
          </a:p>
          <a:p>
            <a:pPr marL="0" lvl="0" indent="0" rtl="0">
              <a:spcBef>
                <a:spcPts val="0"/>
              </a:spcBef>
              <a:buClr>
                <a:schemeClr val="dk1"/>
              </a:buClr>
              <a:buFont typeface="Arial"/>
              <a:buNone/>
            </a:pPr>
            <a:endParaRPr sz="1800" dirty="0">
              <a:solidFill>
                <a:schemeClr val="dk1"/>
              </a:solidFill>
            </a:endParaRPr>
          </a:p>
        </p:txBody>
      </p:sp>
      <p:graphicFrame>
        <p:nvGraphicFramePr>
          <p:cNvPr id="5" name="Diagram 4"/>
          <p:cNvGraphicFramePr/>
          <p:nvPr>
            <p:extLst>
              <p:ext uri="{D42A27DB-BD31-4B8C-83A1-F6EECF244321}">
                <p14:modId xmlns:p14="http://schemas.microsoft.com/office/powerpoint/2010/main" val="571537973"/>
              </p:ext>
            </p:extLst>
          </p:nvPr>
        </p:nvGraphicFramePr>
        <p:xfrm>
          <a:off x="51816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32</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
        <p:nvSpPr>
          <p:cNvPr id="7" name="Left Arrow 6"/>
          <p:cNvSpPr/>
          <p:nvPr/>
        </p:nvSpPr>
        <p:spPr>
          <a:xfrm rot="10800000">
            <a:off x="8153400" y="3771899"/>
            <a:ext cx="706831" cy="20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334000" y="3543299"/>
            <a:ext cx="2819400" cy="647701"/>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buSzPct val="130000"/>
            </a:pPr>
            <a:r>
              <a:rPr lang="en-US" dirty="0" smtClean="0"/>
              <a:t>Check your response with the answer on the next slide.</a:t>
            </a:r>
          </a:p>
          <a:p>
            <a:pPr>
              <a:buSzPct val="130000"/>
            </a:pPr>
            <a:endParaRPr lang="en-US" dirty="0"/>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a:r>
              <a:rPr lang="en-US" sz="3200" dirty="0"/>
              <a:t>Analyze the </a:t>
            </a:r>
            <a:r>
              <a:rPr lang="en-US" sz="3200" dirty="0" smtClean="0"/>
              <a:t>Text: Faulty Cause and </a:t>
            </a:r>
            <a:r>
              <a:rPr lang="en-US" sz="3200" dirty="0"/>
              <a:t>Effect </a:t>
            </a:r>
            <a:r>
              <a:rPr lang="en-US" sz="2400" dirty="0"/>
              <a:t>(continued)</a:t>
            </a:r>
            <a:endParaRPr lang="en-US" sz="2400" dirty="0">
              <a:solidFill>
                <a:schemeClr val="dk1"/>
              </a:solidFill>
            </a:endParaRPr>
          </a:p>
        </p:txBody>
      </p:sp>
      <p:sp>
        <p:nvSpPr>
          <p:cNvPr id="243" name="Shape 243"/>
          <p:cNvSpPr txBox="1">
            <a:spLocks noGrp="1"/>
          </p:cNvSpPr>
          <p:nvPr>
            <p:ph type="body" idx="1"/>
          </p:nvPr>
        </p:nvSpPr>
        <p:spPr>
          <a:xfrm>
            <a:off x="457200" y="1265100"/>
            <a:ext cx="8303699" cy="4221300"/>
          </a:xfrm>
          <a:prstGeom prst="rect">
            <a:avLst/>
          </a:prstGeom>
        </p:spPr>
        <p:txBody>
          <a:bodyPr lIns="91425" tIns="91425" rIns="91425" bIns="91425" anchor="t" anchorCtr="0">
            <a:noAutofit/>
          </a:bodyPr>
          <a:lstStyle/>
          <a:p>
            <a:pPr marL="0" lvl="0" indent="0" rtl="0">
              <a:lnSpc>
                <a:spcPct val="115000"/>
              </a:lnSpc>
              <a:spcBef>
                <a:spcPts val="0"/>
              </a:spcBef>
              <a:buClr>
                <a:srgbClr val="000000"/>
              </a:buClr>
              <a:buNone/>
            </a:pPr>
            <a:r>
              <a:rPr lang="en-US" sz="1600" b="1" dirty="0" smtClean="0">
                <a:solidFill>
                  <a:srgbClr val="FF0000"/>
                </a:solidFill>
              </a:rPr>
              <a:t>Faulty </a:t>
            </a:r>
            <a:r>
              <a:rPr lang="en-US" sz="1600" b="1" dirty="0">
                <a:solidFill>
                  <a:srgbClr val="FF0000"/>
                </a:solidFill>
              </a:rPr>
              <a:t>Cause and Effect</a:t>
            </a:r>
            <a:r>
              <a:rPr lang="en-US" sz="1600" dirty="0"/>
              <a:t>: Attributing the wrong cause to the effect.</a:t>
            </a:r>
          </a:p>
          <a:p>
            <a:pPr marL="0" lvl="0" indent="0" rtl="0">
              <a:lnSpc>
                <a:spcPct val="115000"/>
              </a:lnSpc>
              <a:spcBef>
                <a:spcPts val="0"/>
              </a:spcBef>
              <a:buNone/>
            </a:pPr>
            <a:endParaRPr sz="1600" dirty="0"/>
          </a:p>
          <a:p>
            <a:pPr marL="457200" lvl="0" indent="-342900" rtl="0">
              <a:lnSpc>
                <a:spcPct val="115000"/>
              </a:lnSpc>
              <a:spcBef>
                <a:spcPts val="0"/>
              </a:spcBef>
              <a:buClr>
                <a:srgbClr val="000000"/>
              </a:buClr>
              <a:buSzPct val="100000"/>
              <a:buFont typeface="Arial"/>
              <a:buChar char="●"/>
            </a:pPr>
            <a:r>
              <a:rPr lang="en-US" sz="1600" b="1" dirty="0">
                <a:solidFill>
                  <a:srgbClr val="FF0000"/>
                </a:solidFill>
              </a:rPr>
              <a:t>Example:</a:t>
            </a:r>
            <a:r>
              <a:rPr lang="en-US" sz="1600" dirty="0">
                <a:solidFill>
                  <a:srgbClr val="FF0000"/>
                </a:solidFill>
              </a:rPr>
              <a:t> </a:t>
            </a:r>
            <a:r>
              <a:rPr lang="en-US" sz="1600" dirty="0" smtClean="0"/>
              <a:t>Haman said: “Every time I wear my lucky college team sweat shirt, our football team wins. Yesterday, I couldn’t wear it because it was at my friend’s apartment. So, our college team lost.”</a:t>
            </a:r>
          </a:p>
          <a:p>
            <a:pPr marL="457200" lvl="0" indent="-342900" rtl="0">
              <a:lnSpc>
                <a:spcPct val="115000"/>
              </a:lnSpc>
              <a:spcBef>
                <a:spcPts val="0"/>
              </a:spcBef>
              <a:buClr>
                <a:srgbClr val="000000"/>
              </a:buClr>
              <a:buSzPct val="100000"/>
              <a:buFont typeface="Arial"/>
              <a:buChar char="●"/>
            </a:pPr>
            <a:endParaRPr lang="en-US" sz="1600" dirty="0" smtClean="0"/>
          </a:p>
          <a:p>
            <a:pPr marL="465138" lvl="0" indent="0">
              <a:lnSpc>
                <a:spcPct val="115000"/>
              </a:lnSpc>
              <a:buClr>
                <a:srgbClr val="000000"/>
              </a:buClr>
              <a:buSzPct val="100000"/>
              <a:buNone/>
            </a:pPr>
            <a:r>
              <a:rPr lang="en-US" sz="1600" b="1" dirty="0" smtClean="0">
                <a:solidFill>
                  <a:srgbClr val="FF0000"/>
                </a:solidFill>
              </a:rPr>
              <a:t>Why</a:t>
            </a:r>
            <a:r>
              <a:rPr lang="en-US" sz="1600" b="1" dirty="0" smtClean="0"/>
              <a:t> </a:t>
            </a:r>
            <a:r>
              <a:rPr lang="en-US" sz="1600" dirty="0"/>
              <a:t>is this a </a:t>
            </a:r>
            <a:r>
              <a:rPr lang="en-US" sz="1600" b="1" dirty="0" smtClean="0">
                <a:solidFill>
                  <a:srgbClr val="FF0000"/>
                </a:solidFill>
              </a:rPr>
              <a:t>faulty</a:t>
            </a:r>
            <a:r>
              <a:rPr lang="en-US" sz="1600" dirty="0" smtClean="0"/>
              <a:t> </a:t>
            </a:r>
            <a:r>
              <a:rPr lang="en-US" sz="1600" b="1" dirty="0" smtClean="0">
                <a:solidFill>
                  <a:srgbClr val="FF0000"/>
                </a:solidFill>
              </a:rPr>
              <a:t>cause </a:t>
            </a:r>
            <a:r>
              <a:rPr lang="en-US" sz="1600" b="1" dirty="0">
                <a:solidFill>
                  <a:srgbClr val="FF0000"/>
                </a:solidFill>
              </a:rPr>
              <a:t>and </a:t>
            </a:r>
            <a:r>
              <a:rPr lang="en-US" sz="1600" b="1" dirty="0" smtClean="0">
                <a:solidFill>
                  <a:srgbClr val="FF0000"/>
                </a:solidFill>
              </a:rPr>
              <a:t>effect</a:t>
            </a:r>
            <a:r>
              <a:rPr lang="en-US" sz="1600" dirty="0" smtClean="0"/>
              <a:t>?</a:t>
            </a:r>
            <a:r>
              <a:rPr lang="en-US" sz="1600" b="1" dirty="0" smtClean="0"/>
              <a:t> </a:t>
            </a:r>
          </a:p>
          <a:p>
            <a:pPr marL="465138" lvl="0" indent="0">
              <a:lnSpc>
                <a:spcPct val="115000"/>
              </a:lnSpc>
              <a:buClr>
                <a:srgbClr val="000000"/>
              </a:buClr>
              <a:buSzPct val="100000"/>
              <a:buNone/>
            </a:pPr>
            <a:r>
              <a:rPr lang="en-US" sz="1600" b="1" dirty="0">
                <a:solidFill>
                  <a:srgbClr val="FF0000"/>
                </a:solidFill>
              </a:rPr>
              <a:t>Answer: </a:t>
            </a:r>
            <a:r>
              <a:rPr lang="en-US" sz="1600" dirty="0" smtClean="0"/>
              <a:t>There could be many reasons the team lost, such as the other team was better, the leading quarterback was injured in practice the day before, two defensive tackles were suspended, etc.</a:t>
            </a:r>
            <a:endParaRPr lang="en-US" sz="1600" dirty="0"/>
          </a:p>
          <a:p>
            <a:pPr marL="0" lvl="0" indent="0" rtl="0">
              <a:lnSpc>
                <a:spcPct val="115000"/>
              </a:lnSpc>
              <a:spcBef>
                <a:spcPts val="0"/>
              </a:spcBef>
              <a:buNone/>
            </a:pPr>
            <a:endParaRPr sz="1800" b="1" dirty="0">
              <a:solidFill>
                <a:schemeClr val="dk1"/>
              </a:solidFill>
            </a:endParaRPr>
          </a:p>
          <a:p>
            <a:pPr marL="0" lvl="0" indent="0" rtl="0">
              <a:spcBef>
                <a:spcPts val="0"/>
              </a:spcBef>
              <a:buClr>
                <a:schemeClr val="dk1"/>
              </a:buClr>
              <a:buFont typeface="Arial"/>
              <a:buNone/>
            </a:pPr>
            <a:endParaRPr sz="1800" dirty="0">
              <a:solidFill>
                <a:schemeClr val="dk1"/>
              </a:solidFill>
            </a:endParaRPr>
          </a:p>
        </p:txBody>
      </p:sp>
      <p:graphicFrame>
        <p:nvGraphicFramePr>
          <p:cNvPr id="5" name="Diagram 4"/>
          <p:cNvGraphicFramePr/>
          <p:nvPr>
            <p:extLst>
              <p:ext uri="{D42A27DB-BD31-4B8C-83A1-F6EECF244321}">
                <p14:modId xmlns:p14="http://schemas.microsoft.com/office/powerpoint/2010/main" val="3983701622"/>
              </p:ext>
            </p:extLst>
          </p:nvPr>
        </p:nvGraphicFramePr>
        <p:xfrm>
          <a:off x="51816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33</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4174231500"/>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a:r>
              <a:rPr lang="en-US" sz="3200" dirty="0"/>
              <a:t>Analyze the </a:t>
            </a:r>
            <a:r>
              <a:rPr lang="en-US" sz="3200" dirty="0" smtClean="0"/>
              <a:t>Text: Fallacy of Authority</a:t>
            </a:r>
            <a:endParaRPr lang="en-US" sz="3200" dirty="0">
              <a:solidFill>
                <a:schemeClr val="dk1"/>
              </a:solidFill>
            </a:endParaRPr>
          </a:p>
        </p:txBody>
      </p:sp>
      <p:sp>
        <p:nvSpPr>
          <p:cNvPr id="251" name="Shape 251"/>
          <p:cNvSpPr txBox="1">
            <a:spLocks noGrp="1"/>
          </p:cNvSpPr>
          <p:nvPr>
            <p:ph type="body" idx="1"/>
          </p:nvPr>
        </p:nvSpPr>
        <p:spPr>
          <a:xfrm>
            <a:off x="457200" y="1295400"/>
            <a:ext cx="8303699" cy="4724400"/>
          </a:xfrm>
          <a:prstGeom prst="rect">
            <a:avLst/>
          </a:prstGeom>
        </p:spPr>
        <p:txBody>
          <a:bodyPr lIns="91425" tIns="91425" rIns="91425" bIns="91425" anchor="t" anchorCtr="0">
            <a:noAutofit/>
          </a:bodyPr>
          <a:lstStyle/>
          <a:p>
            <a:pPr marL="0" lvl="0" indent="0" rtl="0">
              <a:lnSpc>
                <a:spcPct val="115000"/>
              </a:lnSpc>
              <a:spcBef>
                <a:spcPts val="0"/>
              </a:spcBef>
              <a:buClr>
                <a:srgbClr val="000000"/>
              </a:buClr>
              <a:buNone/>
            </a:pPr>
            <a:r>
              <a:rPr lang="en-US" sz="1600" b="1" dirty="0" smtClean="0">
                <a:solidFill>
                  <a:srgbClr val="FF0000"/>
                </a:solidFill>
              </a:rPr>
              <a:t>Fallacy </a:t>
            </a:r>
            <a:r>
              <a:rPr lang="en-US" sz="1600" b="1" dirty="0">
                <a:solidFill>
                  <a:srgbClr val="FF0000"/>
                </a:solidFill>
              </a:rPr>
              <a:t>of Authority</a:t>
            </a:r>
            <a:r>
              <a:rPr lang="en-US" sz="1600" dirty="0"/>
              <a:t>: Accepting </a:t>
            </a:r>
            <a:r>
              <a:rPr lang="en-US" sz="1600" dirty="0" smtClean="0"/>
              <a:t>as true what </a:t>
            </a:r>
            <a:r>
              <a:rPr lang="en-US" sz="1600" dirty="0"/>
              <a:t>is claimed just because someone </a:t>
            </a:r>
            <a:r>
              <a:rPr lang="en-US" sz="1600" dirty="0" smtClean="0"/>
              <a:t>who has </a:t>
            </a:r>
            <a:r>
              <a:rPr lang="en-US" sz="1600" dirty="0"/>
              <a:t>power or authority </a:t>
            </a:r>
            <a:r>
              <a:rPr lang="en-US" sz="1600" dirty="0" smtClean="0"/>
              <a:t>stated it.</a:t>
            </a:r>
            <a:endParaRPr lang="en-US" sz="1600" dirty="0"/>
          </a:p>
          <a:p>
            <a:pPr marL="0" lvl="0" indent="0" rtl="0">
              <a:lnSpc>
                <a:spcPct val="115000"/>
              </a:lnSpc>
              <a:spcBef>
                <a:spcPts val="0"/>
              </a:spcBef>
              <a:buClr>
                <a:srgbClr val="000000"/>
              </a:buClr>
              <a:buNone/>
            </a:pPr>
            <a:endParaRPr sz="1600" dirty="0"/>
          </a:p>
          <a:p>
            <a:pPr marL="457200" lvl="0" indent="-342900" rtl="0">
              <a:lnSpc>
                <a:spcPct val="115000"/>
              </a:lnSpc>
              <a:spcBef>
                <a:spcPts val="0"/>
              </a:spcBef>
              <a:buClr>
                <a:srgbClr val="000000"/>
              </a:buClr>
              <a:buSzPct val="100000"/>
              <a:buFont typeface="Arial"/>
              <a:buChar char="●"/>
            </a:pPr>
            <a:r>
              <a:rPr lang="en-US" sz="1600" b="1" dirty="0">
                <a:solidFill>
                  <a:srgbClr val="FF0000"/>
                </a:solidFill>
              </a:rPr>
              <a:t>Example</a:t>
            </a:r>
            <a:r>
              <a:rPr lang="en-US" sz="1600" b="1" dirty="0"/>
              <a:t>:</a:t>
            </a:r>
            <a:r>
              <a:rPr lang="en-US" sz="1600" dirty="0"/>
              <a:t> </a:t>
            </a:r>
            <a:r>
              <a:rPr lang="en-US" sz="1600" dirty="0" smtClean="0"/>
              <a:t>Our state representative spoke in our class and said that the U.S. depends on foreign suppliers for 50% of its petroleum imports. I think I read a different percentage. But, since he is a state representative, he must know. </a:t>
            </a:r>
          </a:p>
          <a:p>
            <a:pPr marL="406400" lvl="0" indent="0">
              <a:lnSpc>
                <a:spcPct val="115000"/>
              </a:lnSpc>
              <a:buClr>
                <a:srgbClr val="000000"/>
              </a:buClr>
              <a:buSzPct val="100000"/>
              <a:buNone/>
            </a:pPr>
            <a:endParaRPr lang="en-US" sz="1600" b="1" dirty="0" smtClean="0">
              <a:solidFill>
                <a:srgbClr val="FF0000"/>
              </a:solidFill>
            </a:endParaRPr>
          </a:p>
          <a:p>
            <a:pPr marL="406400" lvl="0" indent="0">
              <a:lnSpc>
                <a:spcPct val="115000"/>
              </a:lnSpc>
              <a:buClr>
                <a:srgbClr val="000000"/>
              </a:buClr>
              <a:buSzPct val="100000"/>
              <a:buNone/>
            </a:pPr>
            <a:r>
              <a:rPr lang="en-US" sz="1600" b="1" dirty="0" smtClean="0">
                <a:solidFill>
                  <a:srgbClr val="FF0000"/>
                </a:solidFill>
              </a:rPr>
              <a:t>Why</a:t>
            </a:r>
            <a:r>
              <a:rPr lang="en-US" sz="1600" dirty="0" smtClean="0"/>
              <a:t> is this a </a:t>
            </a:r>
            <a:r>
              <a:rPr lang="en-US" sz="1600" b="1" dirty="0" smtClean="0">
                <a:solidFill>
                  <a:srgbClr val="FF0000"/>
                </a:solidFill>
              </a:rPr>
              <a:t>fallacy of authority</a:t>
            </a:r>
            <a:r>
              <a:rPr lang="en-US" sz="1600" dirty="0" smtClean="0"/>
              <a:t>?</a:t>
            </a:r>
            <a:r>
              <a:rPr lang="en-US" sz="1600" b="1" dirty="0" smtClean="0"/>
              <a:t> </a:t>
            </a:r>
          </a:p>
          <a:p>
            <a:pPr marL="406400" lvl="0" indent="0">
              <a:lnSpc>
                <a:spcPct val="115000"/>
              </a:lnSpc>
              <a:buClr>
                <a:srgbClr val="000000"/>
              </a:buClr>
              <a:buSzPct val="100000"/>
              <a:buNone/>
            </a:pPr>
            <a:r>
              <a:rPr lang="en-US" sz="1600" b="1" dirty="0">
                <a:solidFill>
                  <a:srgbClr val="FF0000"/>
                </a:solidFill>
              </a:rPr>
              <a:t>Answer: </a:t>
            </a:r>
            <a:r>
              <a:rPr lang="en-US" sz="1600" dirty="0" smtClean="0"/>
              <a:t>Simply because the state representative is in government does </a:t>
            </a:r>
            <a:r>
              <a:rPr lang="en-US" sz="1600" dirty="0"/>
              <a:t>not guarantee that </a:t>
            </a:r>
            <a:r>
              <a:rPr lang="en-US" sz="1600" dirty="0" smtClean="0"/>
              <a:t>he or she cites the facts correctly. The U.S. Department of Energy states on its Website that the U.S. imports </a:t>
            </a:r>
            <a:r>
              <a:rPr lang="en-US" sz="1600" dirty="0" smtClean="0"/>
              <a:t>approximately 33</a:t>
            </a:r>
            <a:r>
              <a:rPr lang="en-US" sz="1600" dirty="0" smtClean="0"/>
              <a:t>% </a:t>
            </a:r>
            <a:r>
              <a:rPr lang="en-US" sz="1600" dirty="0" smtClean="0"/>
              <a:t>of </a:t>
            </a:r>
            <a:r>
              <a:rPr lang="en-US" sz="1600" dirty="0" smtClean="0"/>
              <a:t>its petroleum.</a:t>
            </a:r>
            <a:endParaRPr sz="1600" dirty="0"/>
          </a:p>
        </p:txBody>
      </p:sp>
      <p:graphicFrame>
        <p:nvGraphicFramePr>
          <p:cNvPr id="5" name="Diagram 4"/>
          <p:cNvGraphicFramePr/>
          <p:nvPr>
            <p:extLst>
              <p:ext uri="{D42A27DB-BD31-4B8C-83A1-F6EECF244321}">
                <p14:modId xmlns:p14="http://schemas.microsoft.com/office/powerpoint/2010/main" val="2376017345"/>
              </p:ext>
            </p:extLst>
          </p:nvPr>
        </p:nvGraphicFramePr>
        <p:xfrm>
          <a:off x="5105400" y="51054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34</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a:r>
              <a:rPr lang="en-US" sz="3200" dirty="0"/>
              <a:t>Analyze the </a:t>
            </a:r>
            <a:r>
              <a:rPr lang="en-US" sz="3200" dirty="0" smtClean="0"/>
              <a:t>Text: Slippery Slope</a:t>
            </a:r>
            <a:endParaRPr lang="en-US" sz="3200" dirty="0">
              <a:solidFill>
                <a:schemeClr val="dk1"/>
              </a:solidFill>
            </a:endParaRPr>
          </a:p>
        </p:txBody>
      </p:sp>
      <p:sp>
        <p:nvSpPr>
          <p:cNvPr id="259" name="Shape 259"/>
          <p:cNvSpPr txBox="1">
            <a:spLocks noGrp="1"/>
          </p:cNvSpPr>
          <p:nvPr>
            <p:ph type="body" idx="1"/>
          </p:nvPr>
        </p:nvSpPr>
        <p:spPr>
          <a:xfrm>
            <a:off x="435429" y="1295400"/>
            <a:ext cx="8303699" cy="4754700"/>
          </a:xfrm>
          <a:prstGeom prst="rect">
            <a:avLst/>
          </a:prstGeom>
        </p:spPr>
        <p:txBody>
          <a:bodyPr lIns="91425" tIns="91425" rIns="91425" bIns="91425" anchor="t" anchorCtr="0">
            <a:noAutofit/>
          </a:bodyPr>
          <a:lstStyle/>
          <a:p>
            <a:pPr marL="0" lvl="0" indent="0" rtl="0">
              <a:lnSpc>
                <a:spcPct val="115000"/>
              </a:lnSpc>
              <a:spcBef>
                <a:spcPts val="0"/>
              </a:spcBef>
              <a:buClr>
                <a:srgbClr val="000000"/>
              </a:buClr>
              <a:buNone/>
            </a:pPr>
            <a:r>
              <a:rPr lang="en-US" sz="1600" b="1" dirty="0">
                <a:solidFill>
                  <a:srgbClr val="FF0000"/>
                </a:solidFill>
              </a:rPr>
              <a:t>Slippery </a:t>
            </a:r>
            <a:r>
              <a:rPr lang="en-US" sz="1600" b="1" dirty="0" smtClean="0">
                <a:solidFill>
                  <a:srgbClr val="FF0000"/>
                </a:solidFill>
              </a:rPr>
              <a:t>Slope Fallacy</a:t>
            </a:r>
            <a:r>
              <a:rPr lang="en-US" sz="1600" dirty="0" smtClean="0"/>
              <a:t>: </a:t>
            </a:r>
            <a:r>
              <a:rPr lang="en-US" sz="1600" dirty="0"/>
              <a:t>Exaggerating the consequences.</a:t>
            </a:r>
          </a:p>
          <a:p>
            <a:pPr marL="0" lvl="0" indent="0" rtl="0">
              <a:lnSpc>
                <a:spcPct val="115000"/>
              </a:lnSpc>
              <a:spcBef>
                <a:spcPts val="0"/>
              </a:spcBef>
              <a:buClr>
                <a:srgbClr val="000000"/>
              </a:buClr>
              <a:buNone/>
            </a:pPr>
            <a:endParaRPr sz="1600" dirty="0"/>
          </a:p>
          <a:p>
            <a:pPr marL="457200" lvl="0" indent="-342900" rtl="0">
              <a:lnSpc>
                <a:spcPct val="115000"/>
              </a:lnSpc>
              <a:spcBef>
                <a:spcPts val="0"/>
              </a:spcBef>
              <a:buClr>
                <a:srgbClr val="000000"/>
              </a:buClr>
              <a:buSzPct val="100000"/>
              <a:buFont typeface="Arial"/>
              <a:buChar char="●"/>
            </a:pPr>
            <a:r>
              <a:rPr lang="en-US" sz="1600" b="1" dirty="0" smtClean="0">
                <a:solidFill>
                  <a:srgbClr val="FF0000"/>
                </a:solidFill>
              </a:rPr>
              <a:t>Example</a:t>
            </a:r>
            <a:r>
              <a:rPr lang="en-US" sz="1600" b="1" dirty="0"/>
              <a:t>:</a:t>
            </a:r>
            <a:r>
              <a:rPr lang="en-US" sz="1600" dirty="0"/>
              <a:t> We should stop the increase of tuition. If we don’t stop it, </a:t>
            </a:r>
            <a:r>
              <a:rPr lang="en-US" sz="1600" dirty="0" smtClean="0"/>
              <a:t>within the next couple of years the cost will go from $6,000 to $30,000 </a:t>
            </a:r>
            <a:r>
              <a:rPr lang="en-US" sz="1600" dirty="0"/>
              <a:t>per semester! </a:t>
            </a:r>
            <a:endParaRPr lang="en-US" sz="1600" dirty="0" smtClean="0"/>
          </a:p>
          <a:p>
            <a:pPr marL="465138" lvl="0" indent="0">
              <a:lnSpc>
                <a:spcPct val="115000"/>
              </a:lnSpc>
              <a:buClr>
                <a:srgbClr val="000000"/>
              </a:buClr>
              <a:buSzPct val="100000"/>
              <a:buNone/>
            </a:pPr>
            <a:endParaRPr lang="en-US" sz="1600" b="1" dirty="0" smtClean="0">
              <a:solidFill>
                <a:srgbClr val="FF0000"/>
              </a:solidFill>
            </a:endParaRPr>
          </a:p>
          <a:p>
            <a:pPr marL="465138" lvl="0" indent="0">
              <a:lnSpc>
                <a:spcPct val="115000"/>
              </a:lnSpc>
              <a:buClr>
                <a:srgbClr val="000000"/>
              </a:buClr>
              <a:buSzPct val="100000"/>
              <a:buNone/>
            </a:pPr>
            <a:r>
              <a:rPr lang="en-US" sz="1600" b="1" dirty="0" smtClean="0">
                <a:solidFill>
                  <a:srgbClr val="FF0000"/>
                </a:solidFill>
              </a:rPr>
              <a:t>Why</a:t>
            </a:r>
            <a:r>
              <a:rPr lang="en-US" sz="1600" dirty="0" smtClean="0">
                <a:solidFill>
                  <a:schemeClr val="tx1"/>
                </a:solidFill>
              </a:rPr>
              <a:t> </a:t>
            </a:r>
            <a:r>
              <a:rPr lang="en-US" sz="1600" dirty="0">
                <a:solidFill>
                  <a:schemeClr val="tx1"/>
                </a:solidFill>
              </a:rPr>
              <a:t>is this a </a:t>
            </a:r>
            <a:r>
              <a:rPr lang="en-US" sz="1600" b="1" dirty="0">
                <a:solidFill>
                  <a:srgbClr val="FF0000"/>
                </a:solidFill>
              </a:rPr>
              <a:t>s</a:t>
            </a:r>
            <a:r>
              <a:rPr lang="en-US" sz="1600" b="1" dirty="0" smtClean="0">
                <a:solidFill>
                  <a:srgbClr val="FF0000"/>
                </a:solidFill>
              </a:rPr>
              <a:t>lippery </a:t>
            </a:r>
            <a:r>
              <a:rPr lang="en-US" sz="1600" b="1" dirty="0">
                <a:solidFill>
                  <a:srgbClr val="FF0000"/>
                </a:solidFill>
              </a:rPr>
              <a:t>s</a:t>
            </a:r>
            <a:r>
              <a:rPr lang="en-US" sz="1600" b="1" dirty="0" smtClean="0">
                <a:solidFill>
                  <a:srgbClr val="FF0000"/>
                </a:solidFill>
              </a:rPr>
              <a:t>lope </a:t>
            </a:r>
            <a:r>
              <a:rPr lang="en-US" sz="1600" b="1" dirty="0">
                <a:solidFill>
                  <a:srgbClr val="FF0000"/>
                </a:solidFill>
              </a:rPr>
              <a:t>f</a:t>
            </a:r>
            <a:r>
              <a:rPr lang="en-US" sz="1600" b="1" dirty="0" smtClean="0">
                <a:solidFill>
                  <a:srgbClr val="FF0000"/>
                </a:solidFill>
              </a:rPr>
              <a:t>allacy</a:t>
            </a:r>
            <a:r>
              <a:rPr lang="en-US" sz="1600" dirty="0" smtClean="0"/>
              <a:t>?</a:t>
            </a:r>
          </a:p>
          <a:p>
            <a:pPr marL="465138" lvl="0" indent="0">
              <a:lnSpc>
                <a:spcPct val="115000"/>
              </a:lnSpc>
              <a:buClr>
                <a:srgbClr val="000000"/>
              </a:buClr>
              <a:buSzPct val="100000"/>
              <a:buNone/>
            </a:pPr>
            <a:r>
              <a:rPr lang="en-US" sz="1600" b="1" dirty="0">
                <a:solidFill>
                  <a:srgbClr val="FF0000"/>
                </a:solidFill>
              </a:rPr>
              <a:t>Answer: </a:t>
            </a:r>
            <a:r>
              <a:rPr lang="en-US" sz="1600" dirty="0" smtClean="0"/>
              <a:t>Actually</a:t>
            </a:r>
            <a:r>
              <a:rPr lang="en-US" sz="1600" dirty="0"/>
              <a:t>, </a:t>
            </a:r>
            <a:r>
              <a:rPr lang="en-US" sz="1600" dirty="0" smtClean="0"/>
              <a:t>no one knows </a:t>
            </a:r>
            <a:r>
              <a:rPr lang="en-US" sz="1600" dirty="0"/>
              <a:t>if the increase </a:t>
            </a:r>
            <a:r>
              <a:rPr lang="en-US" sz="1600" dirty="0" smtClean="0"/>
              <a:t>will continue since there is no trending data to indicate that it will. Also, no one knows if </a:t>
            </a:r>
            <a:r>
              <a:rPr lang="en-US" sz="1600" dirty="0"/>
              <a:t>the future increase will reach </a:t>
            </a:r>
            <a:r>
              <a:rPr lang="en-US" sz="1600" dirty="0" smtClean="0"/>
              <a:t>$30,000 per semester. </a:t>
            </a:r>
          </a:p>
          <a:p>
            <a:pPr marL="465138" lvl="0" indent="0">
              <a:lnSpc>
                <a:spcPct val="115000"/>
              </a:lnSpc>
              <a:buClr>
                <a:srgbClr val="000000"/>
              </a:buClr>
              <a:buSzPct val="100000"/>
              <a:buNone/>
            </a:pPr>
            <a:endParaRPr lang="en-US" sz="1600" dirty="0"/>
          </a:p>
          <a:p>
            <a:pPr marL="465138" lvl="0" indent="0">
              <a:lnSpc>
                <a:spcPct val="115000"/>
              </a:lnSpc>
              <a:buClr>
                <a:srgbClr val="000000"/>
              </a:buClr>
              <a:buSzPct val="100000"/>
              <a:buNone/>
            </a:pPr>
            <a:endParaRPr lang="en-US" sz="1600" dirty="0"/>
          </a:p>
          <a:p>
            <a:pPr marL="0" lvl="0" indent="0" rtl="0">
              <a:lnSpc>
                <a:spcPct val="115000"/>
              </a:lnSpc>
              <a:spcBef>
                <a:spcPts val="0"/>
              </a:spcBef>
              <a:buNone/>
            </a:pPr>
            <a:endParaRPr sz="1800" b="1" dirty="0">
              <a:solidFill>
                <a:srgbClr val="980000"/>
              </a:solidFill>
            </a:endParaRPr>
          </a:p>
          <a:p>
            <a:pPr marL="0" lvl="0" indent="0" rtl="0">
              <a:spcBef>
                <a:spcPts val="0"/>
              </a:spcBef>
              <a:buNone/>
            </a:pPr>
            <a:endParaRPr sz="1800" dirty="0">
              <a:solidFill>
                <a:srgbClr val="980000"/>
              </a:solidFill>
            </a:endParaRPr>
          </a:p>
        </p:txBody>
      </p:sp>
      <p:graphicFrame>
        <p:nvGraphicFramePr>
          <p:cNvPr id="5" name="Diagram 4"/>
          <p:cNvGraphicFramePr/>
          <p:nvPr>
            <p:extLst>
              <p:ext uri="{D42A27DB-BD31-4B8C-83A1-F6EECF244321}">
                <p14:modId xmlns:p14="http://schemas.microsoft.com/office/powerpoint/2010/main" val="695286184"/>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35</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a:r>
              <a:rPr lang="en-US" sz="3200" dirty="0"/>
              <a:t>Analyze the </a:t>
            </a:r>
            <a:r>
              <a:rPr lang="en-US" sz="3200" dirty="0" smtClean="0"/>
              <a:t>Text: Slippery </a:t>
            </a:r>
            <a:r>
              <a:rPr lang="en-US" sz="3200" dirty="0"/>
              <a:t>Slope </a:t>
            </a:r>
            <a:r>
              <a:rPr lang="en-US" sz="2400" dirty="0"/>
              <a:t>(continued)</a:t>
            </a:r>
            <a:endParaRPr lang="en-US" sz="2400" dirty="0">
              <a:solidFill>
                <a:schemeClr val="dk1"/>
              </a:solidFill>
            </a:endParaRPr>
          </a:p>
        </p:txBody>
      </p:sp>
      <p:sp>
        <p:nvSpPr>
          <p:cNvPr id="259" name="Shape 259"/>
          <p:cNvSpPr txBox="1">
            <a:spLocks noGrp="1"/>
          </p:cNvSpPr>
          <p:nvPr>
            <p:ph type="body" idx="1"/>
          </p:nvPr>
        </p:nvSpPr>
        <p:spPr>
          <a:xfrm>
            <a:off x="435429" y="1295400"/>
            <a:ext cx="8303699" cy="4754700"/>
          </a:xfrm>
          <a:prstGeom prst="rect">
            <a:avLst/>
          </a:prstGeom>
        </p:spPr>
        <p:txBody>
          <a:bodyPr lIns="91425" tIns="91425" rIns="91425" bIns="91425" anchor="t" anchorCtr="0">
            <a:noAutofit/>
          </a:bodyPr>
          <a:lstStyle/>
          <a:p>
            <a:pPr marL="0" lvl="0" indent="0" rtl="0">
              <a:lnSpc>
                <a:spcPct val="115000"/>
              </a:lnSpc>
              <a:spcBef>
                <a:spcPts val="0"/>
              </a:spcBef>
              <a:buClr>
                <a:srgbClr val="000000"/>
              </a:buClr>
              <a:buNone/>
            </a:pPr>
            <a:r>
              <a:rPr lang="en-US" sz="1600" b="1" dirty="0">
                <a:solidFill>
                  <a:srgbClr val="FF0000"/>
                </a:solidFill>
              </a:rPr>
              <a:t>Slippery </a:t>
            </a:r>
            <a:r>
              <a:rPr lang="en-US" sz="1600" b="1" dirty="0" smtClean="0">
                <a:solidFill>
                  <a:srgbClr val="FF0000"/>
                </a:solidFill>
              </a:rPr>
              <a:t>Slope Fallacy</a:t>
            </a:r>
            <a:r>
              <a:rPr lang="en-US" sz="1600" dirty="0" smtClean="0"/>
              <a:t>: </a:t>
            </a:r>
            <a:r>
              <a:rPr lang="en-US" sz="1600" dirty="0"/>
              <a:t>Exaggerating the consequences.</a:t>
            </a:r>
          </a:p>
          <a:p>
            <a:pPr marL="465138" lvl="0" indent="0">
              <a:lnSpc>
                <a:spcPct val="115000"/>
              </a:lnSpc>
              <a:buClr>
                <a:srgbClr val="000000"/>
              </a:buClr>
              <a:buSzPct val="100000"/>
              <a:buNone/>
            </a:pPr>
            <a:endParaRPr lang="en-US" sz="1600" dirty="0"/>
          </a:p>
          <a:p>
            <a:pPr marL="457200" lvl="0" indent="-342900">
              <a:lnSpc>
                <a:spcPct val="115000"/>
              </a:lnSpc>
              <a:buClr>
                <a:srgbClr val="000000"/>
              </a:buClr>
              <a:buSzPct val="100000"/>
              <a:buFont typeface="Arial"/>
              <a:buChar char="●"/>
            </a:pPr>
            <a:r>
              <a:rPr lang="en-US" sz="1600" b="1" dirty="0">
                <a:solidFill>
                  <a:srgbClr val="FF0000"/>
                </a:solidFill>
              </a:rPr>
              <a:t>Example:</a:t>
            </a:r>
            <a:r>
              <a:rPr lang="en-US" sz="1600" dirty="0">
                <a:solidFill>
                  <a:srgbClr val="FF0000"/>
                </a:solidFill>
              </a:rPr>
              <a:t> </a:t>
            </a:r>
            <a:r>
              <a:rPr lang="en-US" sz="1600" dirty="0"/>
              <a:t>If Ethan is late to class every day, he'll miss the material and do poorly on the </a:t>
            </a:r>
            <a:r>
              <a:rPr lang="en-US" sz="1600" dirty="0" smtClean="0"/>
              <a:t>final exam</a:t>
            </a:r>
            <a:r>
              <a:rPr lang="en-US" sz="1600" dirty="0" smtClean="0"/>
              <a:t>. </a:t>
            </a:r>
            <a:r>
              <a:rPr lang="en-US" sz="1600" dirty="0"/>
              <a:t>Then, he will not have good </a:t>
            </a:r>
            <a:r>
              <a:rPr lang="en-US" sz="1600" dirty="0">
                <a:solidFill>
                  <a:schemeClr val="tx1"/>
                </a:solidFill>
              </a:rPr>
              <a:t>grades and might </a:t>
            </a:r>
            <a:r>
              <a:rPr lang="en-US" sz="1600" dirty="0"/>
              <a:t>not win </a:t>
            </a:r>
            <a:r>
              <a:rPr lang="en-US" sz="1600" dirty="0" smtClean="0"/>
              <a:t>a </a:t>
            </a:r>
            <a:r>
              <a:rPr lang="en-US" sz="1600" dirty="0"/>
              <a:t>college scholarship. </a:t>
            </a:r>
          </a:p>
          <a:p>
            <a:pPr marL="114300" lvl="0" indent="0">
              <a:lnSpc>
                <a:spcPct val="115000"/>
              </a:lnSpc>
              <a:buClr>
                <a:srgbClr val="000000"/>
              </a:buClr>
              <a:buSzPct val="100000"/>
              <a:buNone/>
            </a:pPr>
            <a:endParaRPr lang="en-US" sz="1600" dirty="0"/>
          </a:p>
          <a:p>
            <a:pPr marL="463550" lvl="0" indent="0">
              <a:lnSpc>
                <a:spcPct val="115000"/>
              </a:lnSpc>
              <a:buClr>
                <a:srgbClr val="000000"/>
              </a:buClr>
              <a:buSzPct val="100000"/>
              <a:buNone/>
            </a:pPr>
            <a:r>
              <a:rPr lang="en-US" sz="1600" b="1" dirty="0">
                <a:solidFill>
                  <a:srgbClr val="FF0000"/>
                </a:solidFill>
              </a:rPr>
              <a:t>Why</a:t>
            </a:r>
            <a:r>
              <a:rPr lang="en-US" sz="1600" dirty="0">
                <a:solidFill>
                  <a:schemeClr val="tx1"/>
                </a:solidFill>
              </a:rPr>
              <a:t> is this a </a:t>
            </a:r>
            <a:r>
              <a:rPr lang="en-US" sz="1600" b="1" dirty="0">
                <a:solidFill>
                  <a:srgbClr val="FF0000"/>
                </a:solidFill>
              </a:rPr>
              <a:t>slippery slope fallacy</a:t>
            </a:r>
            <a:r>
              <a:rPr lang="en-US" sz="1600" dirty="0" smtClean="0"/>
              <a:t>? </a:t>
            </a:r>
            <a:endParaRPr lang="en-US" sz="1600" dirty="0"/>
          </a:p>
          <a:p>
            <a:pPr marL="0" lvl="0" indent="0" rtl="0">
              <a:lnSpc>
                <a:spcPct val="115000"/>
              </a:lnSpc>
              <a:spcBef>
                <a:spcPts val="0"/>
              </a:spcBef>
              <a:buNone/>
            </a:pPr>
            <a:endParaRPr sz="1800" b="1" dirty="0">
              <a:solidFill>
                <a:srgbClr val="980000"/>
              </a:solidFill>
            </a:endParaRPr>
          </a:p>
          <a:p>
            <a:pPr marL="0" lvl="0" indent="0" rtl="0">
              <a:spcBef>
                <a:spcPts val="0"/>
              </a:spcBef>
              <a:buNone/>
            </a:pPr>
            <a:endParaRPr sz="1800" dirty="0">
              <a:solidFill>
                <a:srgbClr val="980000"/>
              </a:solidFill>
            </a:endParaRPr>
          </a:p>
        </p:txBody>
      </p:sp>
      <p:graphicFrame>
        <p:nvGraphicFramePr>
          <p:cNvPr id="5" name="Diagram 4"/>
          <p:cNvGraphicFramePr/>
          <p:nvPr>
            <p:extLst>
              <p:ext uri="{D42A27DB-BD31-4B8C-83A1-F6EECF244321}">
                <p14:modId xmlns:p14="http://schemas.microsoft.com/office/powerpoint/2010/main" val="3584173755"/>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36</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
        <p:nvSpPr>
          <p:cNvPr id="7" name="Left Arrow 6"/>
          <p:cNvSpPr/>
          <p:nvPr/>
        </p:nvSpPr>
        <p:spPr>
          <a:xfrm rot="10800000">
            <a:off x="8305800" y="3924299"/>
            <a:ext cx="706831" cy="20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486400" y="3695699"/>
            <a:ext cx="2819400" cy="647701"/>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buSzPct val="130000"/>
            </a:pPr>
            <a:r>
              <a:rPr lang="en-US" dirty="0" smtClean="0"/>
              <a:t>Check your response with the answer on the next slide.</a:t>
            </a:r>
          </a:p>
          <a:p>
            <a:pPr>
              <a:buSzPct val="130000"/>
            </a:pPr>
            <a:endParaRPr lang="en-US" dirty="0"/>
          </a:p>
        </p:txBody>
      </p:sp>
    </p:spTree>
    <p:extLst>
      <p:ext uri="{BB962C8B-B14F-4D97-AF65-F5344CB8AC3E}">
        <p14:creationId xmlns:p14="http://schemas.microsoft.com/office/powerpoint/2010/main" val="2604081654"/>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a:r>
              <a:rPr lang="en-US" sz="3200" dirty="0"/>
              <a:t>Analyze the </a:t>
            </a:r>
            <a:r>
              <a:rPr lang="en-US" sz="3200" dirty="0" smtClean="0"/>
              <a:t>Text: Slippery </a:t>
            </a:r>
            <a:r>
              <a:rPr lang="en-US" sz="3200" dirty="0"/>
              <a:t>Slope </a:t>
            </a:r>
            <a:r>
              <a:rPr lang="en-US" sz="2400" dirty="0"/>
              <a:t>(continued)</a:t>
            </a:r>
            <a:endParaRPr lang="en-US" sz="2400" dirty="0">
              <a:solidFill>
                <a:schemeClr val="dk1"/>
              </a:solidFill>
            </a:endParaRPr>
          </a:p>
        </p:txBody>
      </p:sp>
      <p:sp>
        <p:nvSpPr>
          <p:cNvPr id="259" name="Shape 259"/>
          <p:cNvSpPr txBox="1">
            <a:spLocks noGrp="1"/>
          </p:cNvSpPr>
          <p:nvPr>
            <p:ph type="body" idx="1"/>
          </p:nvPr>
        </p:nvSpPr>
        <p:spPr>
          <a:xfrm>
            <a:off x="435429" y="1295400"/>
            <a:ext cx="8303699" cy="4754700"/>
          </a:xfrm>
          <a:prstGeom prst="rect">
            <a:avLst/>
          </a:prstGeom>
        </p:spPr>
        <p:txBody>
          <a:bodyPr lIns="91425" tIns="91425" rIns="91425" bIns="91425" anchor="t" anchorCtr="0">
            <a:noAutofit/>
          </a:bodyPr>
          <a:lstStyle/>
          <a:p>
            <a:pPr marL="0" lvl="0" indent="0" rtl="0">
              <a:lnSpc>
                <a:spcPct val="115000"/>
              </a:lnSpc>
              <a:spcBef>
                <a:spcPts val="0"/>
              </a:spcBef>
              <a:buClr>
                <a:srgbClr val="000000"/>
              </a:buClr>
              <a:buNone/>
            </a:pPr>
            <a:r>
              <a:rPr lang="en-US" sz="1600" b="1" dirty="0">
                <a:solidFill>
                  <a:srgbClr val="FF0000"/>
                </a:solidFill>
              </a:rPr>
              <a:t>Slippery Slope</a:t>
            </a:r>
            <a:r>
              <a:rPr lang="en-US" sz="1600" dirty="0"/>
              <a:t>: Exaggerating the consequences.</a:t>
            </a:r>
          </a:p>
          <a:p>
            <a:pPr marL="465138" lvl="0" indent="0">
              <a:lnSpc>
                <a:spcPct val="115000"/>
              </a:lnSpc>
              <a:buClr>
                <a:srgbClr val="000000"/>
              </a:buClr>
              <a:buSzPct val="100000"/>
              <a:buNone/>
            </a:pPr>
            <a:endParaRPr lang="en-US" sz="1600" dirty="0"/>
          </a:p>
          <a:p>
            <a:pPr marL="457200" lvl="0" indent="-342900">
              <a:lnSpc>
                <a:spcPct val="115000"/>
              </a:lnSpc>
              <a:buClr>
                <a:srgbClr val="000000"/>
              </a:buClr>
              <a:buSzPct val="100000"/>
              <a:buFont typeface="Arial"/>
              <a:buChar char="●"/>
            </a:pPr>
            <a:r>
              <a:rPr lang="en-US" sz="1600" b="1" dirty="0">
                <a:solidFill>
                  <a:srgbClr val="FF0000"/>
                </a:solidFill>
              </a:rPr>
              <a:t>Example:</a:t>
            </a:r>
            <a:r>
              <a:rPr lang="en-US" sz="1600" dirty="0">
                <a:solidFill>
                  <a:srgbClr val="FF0000"/>
                </a:solidFill>
              </a:rPr>
              <a:t> </a:t>
            </a:r>
            <a:r>
              <a:rPr lang="en-US" sz="1600" dirty="0"/>
              <a:t>If Ethan is late to class every day, he'll miss the material and do poorly on the </a:t>
            </a:r>
            <a:r>
              <a:rPr lang="en-US" sz="1600" dirty="0" smtClean="0"/>
              <a:t>final exam</a:t>
            </a:r>
            <a:r>
              <a:rPr lang="en-US" sz="1600" dirty="0" smtClean="0"/>
              <a:t>. </a:t>
            </a:r>
            <a:r>
              <a:rPr lang="en-US" sz="1600" dirty="0"/>
              <a:t>Then he will not have a good grades, and he might not win the college scholarship. </a:t>
            </a:r>
          </a:p>
          <a:p>
            <a:pPr marL="463550" lvl="0" indent="0">
              <a:lnSpc>
                <a:spcPct val="115000"/>
              </a:lnSpc>
              <a:buClr>
                <a:srgbClr val="000000"/>
              </a:buClr>
              <a:buSzPct val="100000"/>
              <a:buNone/>
            </a:pPr>
            <a:endParaRPr lang="en-US" sz="1600" b="1" dirty="0" smtClean="0">
              <a:solidFill>
                <a:srgbClr val="FF0000"/>
              </a:solidFill>
            </a:endParaRPr>
          </a:p>
          <a:p>
            <a:pPr marL="463550" lvl="0" indent="0">
              <a:lnSpc>
                <a:spcPct val="115000"/>
              </a:lnSpc>
              <a:buClr>
                <a:srgbClr val="000000"/>
              </a:buClr>
              <a:buSzPct val="100000"/>
              <a:buNone/>
            </a:pPr>
            <a:r>
              <a:rPr lang="en-US" sz="1600" b="1" dirty="0" smtClean="0">
                <a:solidFill>
                  <a:srgbClr val="FF0000"/>
                </a:solidFill>
              </a:rPr>
              <a:t>Why</a:t>
            </a:r>
            <a:r>
              <a:rPr lang="en-US" sz="1600" dirty="0" smtClean="0">
                <a:solidFill>
                  <a:schemeClr val="tx1"/>
                </a:solidFill>
              </a:rPr>
              <a:t> </a:t>
            </a:r>
            <a:r>
              <a:rPr lang="en-US" sz="1600" dirty="0">
                <a:solidFill>
                  <a:schemeClr val="tx1"/>
                </a:solidFill>
              </a:rPr>
              <a:t>is this a </a:t>
            </a:r>
            <a:r>
              <a:rPr lang="en-US" sz="1600" b="1" dirty="0">
                <a:solidFill>
                  <a:srgbClr val="FF0000"/>
                </a:solidFill>
              </a:rPr>
              <a:t>slippery slope fallacy</a:t>
            </a:r>
            <a:r>
              <a:rPr lang="en-US" sz="1600" dirty="0" smtClean="0"/>
              <a:t>? </a:t>
            </a:r>
          </a:p>
          <a:p>
            <a:pPr marL="463550" lvl="0" indent="0">
              <a:lnSpc>
                <a:spcPct val="115000"/>
              </a:lnSpc>
              <a:buClr>
                <a:srgbClr val="000000"/>
              </a:buClr>
              <a:buSzPct val="100000"/>
              <a:buNone/>
            </a:pPr>
            <a:r>
              <a:rPr lang="en-US" sz="1600" b="1" dirty="0">
                <a:solidFill>
                  <a:srgbClr val="FF0000"/>
                </a:solidFill>
              </a:rPr>
              <a:t>Answer: </a:t>
            </a:r>
            <a:r>
              <a:rPr lang="en-US" sz="1600" dirty="0" smtClean="0"/>
              <a:t>There </a:t>
            </a:r>
            <a:r>
              <a:rPr lang="en-US" sz="1600" dirty="0"/>
              <a:t>is no way to determine the consequences of Ethan’s being late to class. He may do fine on the test even though he was late to several of the classes.</a:t>
            </a:r>
          </a:p>
          <a:p>
            <a:pPr marL="465138" lvl="0" indent="0">
              <a:lnSpc>
                <a:spcPct val="115000"/>
              </a:lnSpc>
              <a:buClr>
                <a:srgbClr val="000000"/>
              </a:buClr>
              <a:buSzPct val="100000"/>
              <a:buNone/>
            </a:pPr>
            <a:endParaRPr lang="en-US" sz="1600" dirty="0"/>
          </a:p>
          <a:p>
            <a:pPr marL="0" lvl="0" indent="0" rtl="0">
              <a:lnSpc>
                <a:spcPct val="115000"/>
              </a:lnSpc>
              <a:spcBef>
                <a:spcPts val="0"/>
              </a:spcBef>
              <a:buNone/>
            </a:pPr>
            <a:endParaRPr sz="1800" b="1" dirty="0">
              <a:solidFill>
                <a:srgbClr val="980000"/>
              </a:solidFill>
            </a:endParaRPr>
          </a:p>
          <a:p>
            <a:pPr marL="0" lvl="0" indent="0" rtl="0">
              <a:spcBef>
                <a:spcPts val="0"/>
              </a:spcBef>
              <a:buNone/>
            </a:pPr>
            <a:endParaRPr sz="1800" dirty="0">
              <a:solidFill>
                <a:srgbClr val="980000"/>
              </a:solidFill>
            </a:endParaRPr>
          </a:p>
        </p:txBody>
      </p:sp>
      <p:graphicFrame>
        <p:nvGraphicFramePr>
          <p:cNvPr id="5" name="Diagram 4"/>
          <p:cNvGraphicFramePr/>
          <p:nvPr>
            <p:extLst>
              <p:ext uri="{D42A27DB-BD31-4B8C-83A1-F6EECF244321}">
                <p14:modId xmlns:p14="http://schemas.microsoft.com/office/powerpoint/2010/main" val="3952354926"/>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37</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2747233237"/>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a:r>
              <a:rPr lang="en-US" sz="3200" dirty="0"/>
              <a:t>Analyze the </a:t>
            </a:r>
            <a:r>
              <a:rPr lang="en-US" sz="3200" dirty="0" smtClean="0"/>
              <a:t>Text: Non Sequitur</a:t>
            </a:r>
            <a:endParaRPr lang="en-US" sz="3200" dirty="0">
              <a:solidFill>
                <a:schemeClr val="dk1"/>
              </a:solidFill>
            </a:endParaRPr>
          </a:p>
        </p:txBody>
      </p:sp>
      <p:sp>
        <p:nvSpPr>
          <p:cNvPr id="267" name="Shape 267"/>
          <p:cNvSpPr txBox="1">
            <a:spLocks noGrp="1"/>
          </p:cNvSpPr>
          <p:nvPr>
            <p:ph type="body" idx="1"/>
          </p:nvPr>
        </p:nvSpPr>
        <p:spPr>
          <a:xfrm>
            <a:off x="457200" y="1295400"/>
            <a:ext cx="8303699" cy="4830900"/>
          </a:xfrm>
          <a:prstGeom prst="rect">
            <a:avLst/>
          </a:prstGeom>
        </p:spPr>
        <p:txBody>
          <a:bodyPr lIns="91425" tIns="91425" rIns="91425" bIns="91425" anchor="t" anchorCtr="0">
            <a:noAutofit/>
          </a:bodyPr>
          <a:lstStyle/>
          <a:p>
            <a:pPr marL="0" lvl="0" indent="0" rtl="0">
              <a:lnSpc>
                <a:spcPct val="115000"/>
              </a:lnSpc>
              <a:spcBef>
                <a:spcPts val="0"/>
              </a:spcBef>
              <a:buClr>
                <a:srgbClr val="000000"/>
              </a:buClr>
              <a:buNone/>
            </a:pPr>
            <a:r>
              <a:rPr lang="en-US" sz="1600" b="1" dirty="0">
                <a:solidFill>
                  <a:srgbClr val="FF0000"/>
                </a:solidFill>
              </a:rPr>
              <a:t>Non </a:t>
            </a:r>
            <a:r>
              <a:rPr lang="en-US" sz="1600" b="1" dirty="0" smtClean="0">
                <a:solidFill>
                  <a:srgbClr val="FF0000"/>
                </a:solidFill>
              </a:rPr>
              <a:t>Sequitur</a:t>
            </a:r>
            <a:r>
              <a:rPr lang="en-US" sz="1600" dirty="0"/>
              <a:t>: The conclusion and claim </a:t>
            </a:r>
            <a:r>
              <a:rPr lang="en-US" sz="1600" dirty="0" smtClean="0"/>
              <a:t>do </a:t>
            </a:r>
            <a:r>
              <a:rPr lang="en-US" sz="1600" dirty="0"/>
              <a:t>not </a:t>
            </a:r>
            <a:r>
              <a:rPr lang="en-US" sz="1600" dirty="0" smtClean="0"/>
              <a:t>follow from the reasons stated. </a:t>
            </a:r>
            <a:endParaRPr lang="en-US" sz="1600" dirty="0"/>
          </a:p>
          <a:p>
            <a:pPr marL="0" lvl="0" indent="0" rtl="0">
              <a:lnSpc>
                <a:spcPct val="115000"/>
              </a:lnSpc>
              <a:spcBef>
                <a:spcPts val="0"/>
              </a:spcBef>
              <a:buClr>
                <a:srgbClr val="000000"/>
              </a:buClr>
              <a:buNone/>
            </a:pPr>
            <a:endParaRPr sz="1600" dirty="0"/>
          </a:p>
          <a:p>
            <a:pPr marL="457200" lvl="0" indent="-342900" rtl="0">
              <a:lnSpc>
                <a:spcPct val="115000"/>
              </a:lnSpc>
              <a:spcBef>
                <a:spcPts val="0"/>
              </a:spcBef>
              <a:buClr>
                <a:srgbClr val="000000"/>
              </a:buClr>
              <a:buSzPct val="100000"/>
              <a:buFont typeface="Arial"/>
              <a:buChar char="●"/>
            </a:pPr>
            <a:r>
              <a:rPr lang="en-US" sz="1600" b="1" dirty="0">
                <a:solidFill>
                  <a:srgbClr val="FF0000"/>
                </a:solidFill>
              </a:rPr>
              <a:t>Example</a:t>
            </a:r>
            <a:r>
              <a:rPr lang="en-US" sz="1600" b="1" dirty="0"/>
              <a:t>:</a:t>
            </a:r>
            <a:r>
              <a:rPr lang="en-US" sz="1600" dirty="0"/>
              <a:t> </a:t>
            </a:r>
            <a:r>
              <a:rPr lang="en-US" sz="1600" dirty="0" smtClean="0"/>
              <a:t>Jason said: “If the referee calls a foul on our team and the other team gets to shoot a free throw, which they miss, it means our team did not foul. The ball doesn’t lie.”  </a:t>
            </a:r>
          </a:p>
          <a:p>
            <a:pPr marL="465138" lvl="0" indent="0" rtl="0">
              <a:lnSpc>
                <a:spcPct val="115000"/>
              </a:lnSpc>
              <a:spcBef>
                <a:spcPts val="0"/>
              </a:spcBef>
              <a:buClr>
                <a:srgbClr val="000000"/>
              </a:buClr>
              <a:buSzPct val="100000"/>
              <a:buNone/>
            </a:pPr>
            <a:endParaRPr lang="en-US" sz="1600" b="1" dirty="0" smtClean="0">
              <a:solidFill>
                <a:srgbClr val="FF0000"/>
              </a:solidFill>
            </a:endParaRPr>
          </a:p>
          <a:p>
            <a:pPr marL="465138" lvl="0" indent="0" rtl="0">
              <a:lnSpc>
                <a:spcPct val="115000"/>
              </a:lnSpc>
              <a:spcBef>
                <a:spcPts val="0"/>
              </a:spcBef>
              <a:buClr>
                <a:srgbClr val="000000"/>
              </a:buClr>
              <a:buSzPct val="100000"/>
              <a:buNone/>
            </a:pPr>
            <a:r>
              <a:rPr lang="en-US" sz="1600" b="1" dirty="0" smtClean="0">
                <a:solidFill>
                  <a:srgbClr val="FF0000"/>
                </a:solidFill>
              </a:rPr>
              <a:t>Why</a:t>
            </a:r>
            <a:r>
              <a:rPr lang="en-US" sz="1600" dirty="0" smtClean="0">
                <a:solidFill>
                  <a:schemeClr val="tx1"/>
                </a:solidFill>
              </a:rPr>
              <a:t> is this a </a:t>
            </a:r>
            <a:r>
              <a:rPr lang="en-US" sz="1600" b="1" dirty="0" smtClean="0">
                <a:solidFill>
                  <a:srgbClr val="FF0000"/>
                </a:solidFill>
              </a:rPr>
              <a:t>non sequitur? </a:t>
            </a:r>
          </a:p>
          <a:p>
            <a:pPr marL="465138" lvl="0" indent="0">
              <a:lnSpc>
                <a:spcPct val="115000"/>
              </a:lnSpc>
              <a:buClr>
                <a:srgbClr val="000000"/>
              </a:buClr>
              <a:buSzPct val="100000"/>
              <a:buNone/>
            </a:pPr>
            <a:r>
              <a:rPr lang="en-US" sz="1600" b="1" dirty="0">
                <a:solidFill>
                  <a:srgbClr val="FF0000"/>
                </a:solidFill>
              </a:rPr>
              <a:t>Answer: </a:t>
            </a:r>
            <a:r>
              <a:rPr lang="en-US" sz="1600" dirty="0" smtClean="0"/>
              <a:t>The conclusion does not follow logically from the claim. </a:t>
            </a:r>
            <a:r>
              <a:rPr lang="en-US" sz="1600" dirty="0"/>
              <a:t>The player missing the free throw has nothing to do with </a:t>
            </a:r>
            <a:r>
              <a:rPr lang="en-US" sz="1600" dirty="0" smtClean="0">
                <a:solidFill>
                  <a:schemeClr val="tx1"/>
                </a:solidFill>
              </a:rPr>
              <a:t>whether or </a:t>
            </a:r>
            <a:r>
              <a:rPr lang="en-US" sz="1600" dirty="0">
                <a:solidFill>
                  <a:schemeClr val="tx1"/>
                </a:solidFill>
              </a:rPr>
              <a:t>not the called foul was correct.</a:t>
            </a:r>
          </a:p>
          <a:p>
            <a:pPr marL="465138" lvl="0" indent="0" rtl="0">
              <a:lnSpc>
                <a:spcPct val="115000"/>
              </a:lnSpc>
              <a:spcBef>
                <a:spcPts val="0"/>
              </a:spcBef>
              <a:buClr>
                <a:srgbClr val="000000"/>
              </a:buClr>
              <a:buSzPct val="100000"/>
              <a:buNone/>
            </a:pPr>
            <a:endParaRPr sz="1600" dirty="0"/>
          </a:p>
          <a:p>
            <a:pPr marL="0" lvl="0" indent="0" rtl="0">
              <a:spcBef>
                <a:spcPts val="0"/>
              </a:spcBef>
              <a:buNone/>
            </a:pPr>
            <a:endParaRPr sz="1800" dirty="0"/>
          </a:p>
        </p:txBody>
      </p:sp>
      <p:graphicFrame>
        <p:nvGraphicFramePr>
          <p:cNvPr id="5" name="Diagram 4"/>
          <p:cNvGraphicFramePr/>
          <p:nvPr>
            <p:extLst>
              <p:ext uri="{D42A27DB-BD31-4B8C-83A1-F6EECF244321}">
                <p14:modId xmlns:p14="http://schemas.microsoft.com/office/powerpoint/2010/main" val="981594184"/>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38</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a:r>
              <a:rPr lang="en-US" sz="3200" dirty="0"/>
              <a:t>Analyze the </a:t>
            </a:r>
            <a:r>
              <a:rPr lang="en-US" sz="3200" dirty="0" smtClean="0"/>
              <a:t>Text: Non </a:t>
            </a:r>
            <a:r>
              <a:rPr lang="en-US" sz="3200" dirty="0"/>
              <a:t>Sequitur </a:t>
            </a:r>
            <a:r>
              <a:rPr lang="en-US" sz="2400" dirty="0"/>
              <a:t>(continued)</a:t>
            </a:r>
            <a:endParaRPr lang="en-US" sz="2400" dirty="0">
              <a:solidFill>
                <a:schemeClr val="dk1"/>
              </a:solidFill>
            </a:endParaRPr>
          </a:p>
        </p:txBody>
      </p:sp>
      <p:sp>
        <p:nvSpPr>
          <p:cNvPr id="267" name="Shape 267"/>
          <p:cNvSpPr txBox="1">
            <a:spLocks noGrp="1"/>
          </p:cNvSpPr>
          <p:nvPr>
            <p:ph type="body" idx="1"/>
          </p:nvPr>
        </p:nvSpPr>
        <p:spPr>
          <a:xfrm>
            <a:off x="457200" y="1295400"/>
            <a:ext cx="8303699" cy="4830900"/>
          </a:xfrm>
          <a:prstGeom prst="rect">
            <a:avLst/>
          </a:prstGeom>
        </p:spPr>
        <p:txBody>
          <a:bodyPr lIns="91425" tIns="91425" rIns="91425" bIns="91425" anchor="t" anchorCtr="0">
            <a:noAutofit/>
          </a:bodyPr>
          <a:lstStyle/>
          <a:p>
            <a:pPr marL="0" lvl="0" indent="0" rtl="0">
              <a:lnSpc>
                <a:spcPct val="115000"/>
              </a:lnSpc>
              <a:spcBef>
                <a:spcPts val="0"/>
              </a:spcBef>
              <a:buClr>
                <a:srgbClr val="000000"/>
              </a:buClr>
              <a:buNone/>
            </a:pPr>
            <a:r>
              <a:rPr lang="en-US" sz="1600" b="1" dirty="0">
                <a:solidFill>
                  <a:srgbClr val="FF0000"/>
                </a:solidFill>
              </a:rPr>
              <a:t>Non </a:t>
            </a:r>
            <a:r>
              <a:rPr lang="en-US" sz="1600" b="1" dirty="0" smtClean="0">
                <a:solidFill>
                  <a:srgbClr val="FF0000"/>
                </a:solidFill>
              </a:rPr>
              <a:t>Sequitur</a:t>
            </a:r>
            <a:r>
              <a:rPr lang="en-US" sz="1600" dirty="0"/>
              <a:t>: The conclusion and claim </a:t>
            </a:r>
            <a:r>
              <a:rPr lang="en-US" sz="1600" dirty="0" smtClean="0"/>
              <a:t>do </a:t>
            </a:r>
            <a:r>
              <a:rPr lang="en-US" sz="1600" dirty="0"/>
              <a:t>not </a:t>
            </a:r>
            <a:r>
              <a:rPr lang="en-US" sz="1600" dirty="0" smtClean="0"/>
              <a:t>follow from the reasons stated. </a:t>
            </a:r>
            <a:endParaRPr lang="en-US" sz="1600" dirty="0"/>
          </a:p>
          <a:p>
            <a:pPr marL="465138" lvl="0" indent="0" rtl="0">
              <a:lnSpc>
                <a:spcPct val="115000"/>
              </a:lnSpc>
              <a:spcBef>
                <a:spcPts val="0"/>
              </a:spcBef>
              <a:buClr>
                <a:srgbClr val="000000"/>
              </a:buClr>
              <a:buSzPct val="100000"/>
              <a:buNone/>
            </a:pPr>
            <a:endParaRPr sz="1600" dirty="0"/>
          </a:p>
          <a:p>
            <a:pPr marL="457200" lvl="0" indent="-342900" rtl="0">
              <a:lnSpc>
                <a:spcPct val="115000"/>
              </a:lnSpc>
              <a:spcBef>
                <a:spcPts val="0"/>
              </a:spcBef>
              <a:buClr>
                <a:srgbClr val="000000"/>
              </a:buClr>
              <a:buSzPct val="100000"/>
              <a:buFont typeface="Arial"/>
              <a:buChar char="●"/>
            </a:pPr>
            <a:r>
              <a:rPr lang="en-US" sz="1600" b="1" dirty="0">
                <a:solidFill>
                  <a:srgbClr val="FF0000"/>
                </a:solidFill>
              </a:rPr>
              <a:t>Example</a:t>
            </a:r>
            <a:r>
              <a:rPr lang="en-US" sz="1600" b="1" dirty="0"/>
              <a:t>:</a:t>
            </a:r>
            <a:r>
              <a:rPr lang="en-US" sz="1600" dirty="0"/>
              <a:t> </a:t>
            </a:r>
            <a:r>
              <a:rPr lang="en-US" sz="1600" dirty="0" smtClean="0"/>
              <a:t>Sheena goes to the most expensive private college in the state. Therefore, she must be rich.  </a:t>
            </a:r>
          </a:p>
          <a:p>
            <a:pPr marL="114300" lvl="0" indent="0" rtl="0">
              <a:lnSpc>
                <a:spcPct val="115000"/>
              </a:lnSpc>
              <a:spcBef>
                <a:spcPts val="0"/>
              </a:spcBef>
              <a:buClr>
                <a:srgbClr val="000000"/>
              </a:buClr>
              <a:buSzPct val="100000"/>
              <a:buNone/>
            </a:pPr>
            <a:endParaRPr lang="en-US" sz="1600" dirty="0" smtClean="0"/>
          </a:p>
          <a:p>
            <a:pPr marL="465138" lvl="0" indent="0">
              <a:lnSpc>
                <a:spcPct val="115000"/>
              </a:lnSpc>
              <a:buClr>
                <a:srgbClr val="000000"/>
              </a:buClr>
              <a:buSzPct val="100000"/>
              <a:buNone/>
            </a:pPr>
            <a:r>
              <a:rPr lang="en-US" sz="1600" b="1" dirty="0" smtClean="0">
                <a:solidFill>
                  <a:srgbClr val="FF0000"/>
                </a:solidFill>
              </a:rPr>
              <a:t>Why</a:t>
            </a:r>
            <a:r>
              <a:rPr lang="en-US" sz="1600" dirty="0" smtClean="0">
                <a:solidFill>
                  <a:schemeClr val="tx1"/>
                </a:solidFill>
              </a:rPr>
              <a:t> </a:t>
            </a:r>
            <a:r>
              <a:rPr lang="en-US" sz="1600" dirty="0">
                <a:solidFill>
                  <a:schemeClr val="tx1"/>
                </a:solidFill>
              </a:rPr>
              <a:t>is this a </a:t>
            </a:r>
            <a:r>
              <a:rPr lang="en-US" sz="1600" b="1" dirty="0">
                <a:solidFill>
                  <a:srgbClr val="FF0000"/>
                </a:solidFill>
              </a:rPr>
              <a:t>non sequitur?  </a:t>
            </a:r>
            <a:endParaRPr lang="en-US" sz="1600" b="1" dirty="0" smtClean="0">
              <a:solidFill>
                <a:srgbClr val="FF0000"/>
              </a:solidFill>
            </a:endParaRPr>
          </a:p>
          <a:p>
            <a:pPr marL="0" lvl="0" indent="0" rtl="0">
              <a:lnSpc>
                <a:spcPct val="115000"/>
              </a:lnSpc>
              <a:spcBef>
                <a:spcPts val="0"/>
              </a:spcBef>
              <a:buNone/>
            </a:pPr>
            <a:endParaRPr sz="1800" b="1" dirty="0"/>
          </a:p>
          <a:p>
            <a:pPr marL="0" lvl="0" indent="0" rtl="0">
              <a:spcBef>
                <a:spcPts val="0"/>
              </a:spcBef>
              <a:buNone/>
            </a:pPr>
            <a:endParaRPr sz="1800" dirty="0"/>
          </a:p>
        </p:txBody>
      </p:sp>
      <p:graphicFrame>
        <p:nvGraphicFramePr>
          <p:cNvPr id="5" name="Diagram 4"/>
          <p:cNvGraphicFramePr/>
          <p:nvPr>
            <p:extLst>
              <p:ext uri="{D42A27DB-BD31-4B8C-83A1-F6EECF244321}">
                <p14:modId xmlns:p14="http://schemas.microsoft.com/office/powerpoint/2010/main" val="38761060"/>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39</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
        <p:nvSpPr>
          <p:cNvPr id="7" name="Left Arrow 6"/>
          <p:cNvSpPr/>
          <p:nvPr/>
        </p:nvSpPr>
        <p:spPr>
          <a:xfrm rot="10800000">
            <a:off x="8001000" y="3505200"/>
            <a:ext cx="706831" cy="20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181600" y="3276600"/>
            <a:ext cx="2819400" cy="647701"/>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buSzPct val="130000"/>
            </a:pPr>
            <a:r>
              <a:rPr lang="en-US" dirty="0" smtClean="0"/>
              <a:t>Check your response with the answer on the next slide.</a:t>
            </a:r>
          </a:p>
          <a:p>
            <a:pPr>
              <a:buSzPct val="130000"/>
            </a:pPr>
            <a:endParaRPr lang="en-US" dirty="0"/>
          </a:p>
        </p:txBody>
      </p:sp>
    </p:spTree>
    <p:extLst>
      <p:ext uri="{BB962C8B-B14F-4D97-AF65-F5344CB8AC3E}">
        <p14:creationId xmlns:p14="http://schemas.microsoft.com/office/powerpoint/2010/main" val="2199371259"/>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02550" y="152400"/>
            <a:ext cx="8808000" cy="1136699"/>
          </a:xfrm>
          <a:prstGeom prst="rect">
            <a:avLst/>
          </a:prstGeom>
        </p:spPr>
        <p:txBody>
          <a:bodyPr lIns="91425" tIns="91425" rIns="91425" bIns="91425" anchor="ctr" anchorCtr="0">
            <a:noAutofit/>
          </a:bodyPr>
          <a:lstStyle/>
          <a:p>
            <a:pPr>
              <a:spcBef>
                <a:spcPts val="0"/>
              </a:spcBef>
              <a:buNone/>
            </a:pPr>
            <a:r>
              <a:rPr lang="en-US" sz="3200" dirty="0" smtClean="0"/>
              <a:t>Introduction: Get Ready for the </a:t>
            </a:r>
            <a:br>
              <a:rPr lang="en-US" sz="3200" dirty="0" smtClean="0"/>
            </a:br>
            <a:r>
              <a:rPr lang="en-US" sz="3200" dirty="0" smtClean="0"/>
              <a:t>GED</a:t>
            </a:r>
            <a:r>
              <a:rPr lang="en-US" sz="3200" baseline="30000" dirty="0" smtClean="0"/>
              <a:t>®</a:t>
            </a:r>
            <a:r>
              <a:rPr lang="en-US" sz="3200" dirty="0" smtClean="0"/>
              <a:t> Writing Test</a:t>
            </a:r>
            <a:endParaRPr lang="en-US" sz="3200" dirty="0"/>
          </a:p>
        </p:txBody>
      </p:sp>
      <p:sp>
        <p:nvSpPr>
          <p:cNvPr id="77" name="Shape 77"/>
          <p:cNvSpPr txBox="1">
            <a:spLocks noGrp="1"/>
          </p:cNvSpPr>
          <p:nvPr>
            <p:ph type="body" idx="1"/>
          </p:nvPr>
        </p:nvSpPr>
        <p:spPr>
          <a:xfrm>
            <a:off x="457249" y="1524000"/>
            <a:ext cx="8229600" cy="4724400"/>
          </a:xfrm>
          <a:prstGeom prst="rect">
            <a:avLst/>
          </a:prstGeom>
        </p:spPr>
        <p:txBody>
          <a:bodyPr lIns="91425" tIns="91425" rIns="91425" bIns="91425" anchor="t" anchorCtr="0">
            <a:noAutofit/>
          </a:bodyPr>
          <a:lstStyle/>
          <a:p>
            <a:pPr marL="0" indent="0" rtl="0">
              <a:spcBef>
                <a:spcPts val="0"/>
              </a:spcBef>
              <a:buNone/>
            </a:pPr>
            <a:r>
              <a:rPr lang="en-US" sz="1600" dirty="0"/>
              <a:t>Are you ready to prepare for </a:t>
            </a:r>
            <a:r>
              <a:rPr lang="en-US" sz="1600" dirty="0" smtClean="0"/>
              <a:t>the GED</a:t>
            </a:r>
            <a:r>
              <a:rPr lang="en-US" sz="1600" baseline="30000" dirty="0" smtClean="0"/>
              <a:t>®</a:t>
            </a:r>
            <a:r>
              <a:rPr lang="en-US" sz="1600" dirty="0" smtClean="0"/>
              <a:t> </a:t>
            </a:r>
            <a:r>
              <a:rPr lang="en-US" sz="1600" dirty="0"/>
              <a:t>writing test? </a:t>
            </a:r>
            <a:endParaRPr lang="en-US" sz="1600" dirty="0" smtClean="0"/>
          </a:p>
          <a:p>
            <a:pPr marL="0" indent="0" rtl="0">
              <a:spcBef>
                <a:spcPts val="0"/>
              </a:spcBef>
              <a:buNone/>
            </a:pPr>
            <a:r>
              <a:rPr lang="en-US" sz="1600" dirty="0" smtClean="0"/>
              <a:t>Let’s review </a:t>
            </a:r>
            <a:r>
              <a:rPr lang="en-US" sz="1600" dirty="0"/>
              <a:t>some quick facts </a:t>
            </a:r>
            <a:r>
              <a:rPr lang="en-US" sz="1600" dirty="0" smtClean="0"/>
              <a:t>about the writing test that should help </a:t>
            </a:r>
            <a:r>
              <a:rPr lang="en-US" sz="1600" dirty="0"/>
              <a:t>guide </a:t>
            </a:r>
            <a:r>
              <a:rPr lang="en-US" sz="1600" dirty="0" smtClean="0"/>
              <a:t>you as you prepare for taking it.</a:t>
            </a:r>
          </a:p>
          <a:p>
            <a:pPr marL="0" indent="0" rtl="0">
              <a:spcBef>
                <a:spcPts val="0"/>
              </a:spcBef>
              <a:buNone/>
            </a:pPr>
            <a:endParaRPr lang="en-US" sz="1600" i="1" dirty="0"/>
          </a:p>
          <a:p>
            <a:pPr marL="0" lvl="0" indent="0" rtl="0">
              <a:spcBef>
                <a:spcPts val="0"/>
              </a:spcBef>
              <a:buNone/>
            </a:pPr>
            <a:endParaRPr sz="1600" dirty="0"/>
          </a:p>
        </p:txBody>
      </p:sp>
      <p:sp>
        <p:nvSpPr>
          <p:cNvPr id="78" name="Shape 78"/>
          <p:cNvSpPr txBox="1"/>
          <p:nvPr/>
        </p:nvSpPr>
        <p:spPr>
          <a:xfrm rot="10800000" flipH="1">
            <a:off x="8108750" y="1291299"/>
            <a:ext cx="578099" cy="394200"/>
          </a:xfrm>
          <a:prstGeom prst="rect">
            <a:avLst/>
          </a:prstGeom>
          <a:noFill/>
          <a:ln>
            <a:noFill/>
          </a:ln>
        </p:spPr>
        <p:txBody>
          <a:bodyPr lIns="91425" tIns="91425" rIns="91425" bIns="91425" anchor="t" anchorCtr="0">
            <a:noAutofit/>
          </a:bodyPr>
          <a:lstStyle/>
          <a:p>
            <a:pPr>
              <a:spcBef>
                <a:spcPts val="0"/>
              </a:spcBef>
              <a:buNone/>
            </a:pPr>
            <a:endParaRPr dirty="0"/>
          </a:p>
        </p:txBody>
      </p:sp>
      <p:graphicFrame>
        <p:nvGraphicFramePr>
          <p:cNvPr id="5" name="Diagram 4"/>
          <p:cNvGraphicFramePr/>
          <p:nvPr>
            <p:extLst>
              <p:ext uri="{D42A27DB-BD31-4B8C-83A1-F6EECF244321}">
                <p14:modId xmlns:p14="http://schemas.microsoft.com/office/powerpoint/2010/main" val="4158329559"/>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hape 60"/>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a:xfrm>
            <a:off x="6553200" y="6324600"/>
            <a:ext cx="2133599" cy="533400"/>
          </a:xfrm>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  4</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62534383"/>
              </p:ext>
            </p:extLst>
          </p:nvPr>
        </p:nvGraphicFramePr>
        <p:xfrm>
          <a:off x="838200" y="2667000"/>
          <a:ext cx="7270550" cy="2286000"/>
        </p:xfrm>
        <a:graphic>
          <a:graphicData uri="http://schemas.openxmlformats.org/drawingml/2006/table">
            <a:tbl>
              <a:tblPr firstRow="1" bandRow="1">
                <a:tableStyleId>{B3FD8464-C340-4A09-BCCE-4936BBDDC8B5}</a:tableStyleId>
              </a:tblPr>
              <a:tblGrid>
                <a:gridCol w="7270550"/>
              </a:tblGrid>
              <a:tr h="370840">
                <a:tc>
                  <a:txBody>
                    <a:bodyPr/>
                    <a:lstStyle/>
                    <a:p>
                      <a:pPr marL="457200" lvl="0" indent="-381000" rtl="0">
                        <a:spcBef>
                          <a:spcPts val="0"/>
                        </a:spcBef>
                        <a:buClr>
                          <a:schemeClr val="dk1"/>
                        </a:buClr>
                        <a:buSzPct val="100000"/>
                        <a:buFont typeface="+mj-lt"/>
                        <a:buAutoNum type="arabicPeriod"/>
                      </a:pPr>
                      <a:r>
                        <a:rPr lang="en-US" sz="1600" dirty="0" smtClean="0">
                          <a:latin typeface="+mn-lt"/>
                        </a:rPr>
                        <a:t>On the GED® writing test, you will be asked to </a:t>
                      </a:r>
                      <a:r>
                        <a:rPr lang="en-US" sz="1600" b="1" dirty="0" smtClean="0">
                          <a:solidFill>
                            <a:srgbClr val="FF0000"/>
                          </a:solidFill>
                          <a:latin typeface="+mn-lt"/>
                        </a:rPr>
                        <a:t>read</a:t>
                      </a:r>
                      <a:r>
                        <a:rPr lang="en-US" sz="1600" dirty="0" smtClean="0">
                          <a:solidFill>
                            <a:srgbClr val="FF0000"/>
                          </a:solidFill>
                          <a:latin typeface="+mn-lt"/>
                        </a:rPr>
                        <a:t>, </a:t>
                      </a:r>
                      <a:r>
                        <a:rPr lang="en-US" sz="1600" b="1" dirty="0" smtClean="0">
                          <a:solidFill>
                            <a:srgbClr val="FF0000"/>
                          </a:solidFill>
                          <a:latin typeface="+mn-lt"/>
                        </a:rPr>
                        <a:t>analyze</a:t>
                      </a:r>
                      <a:r>
                        <a:rPr lang="en-US" sz="1600" dirty="0" smtClean="0">
                          <a:latin typeface="+mn-lt"/>
                        </a:rPr>
                        <a:t>, and </a:t>
                      </a:r>
                      <a:r>
                        <a:rPr lang="en-US" sz="1600" b="1" dirty="0" smtClean="0">
                          <a:solidFill>
                            <a:srgbClr val="FF0000"/>
                          </a:solidFill>
                          <a:latin typeface="+mn-lt"/>
                        </a:rPr>
                        <a:t>respond</a:t>
                      </a:r>
                      <a:r>
                        <a:rPr lang="en-US" sz="1600" dirty="0" smtClean="0">
                          <a:latin typeface="+mn-lt"/>
                        </a:rPr>
                        <a:t> to a writing prompt.</a:t>
                      </a:r>
                    </a:p>
                    <a:p>
                      <a:pPr rtl="0">
                        <a:spcBef>
                          <a:spcPts val="0"/>
                        </a:spcBef>
                        <a:buFont typeface="+mj-lt"/>
                        <a:buAutoNum type="arabicPeriod"/>
                      </a:pPr>
                      <a:endParaRPr lang="en-US" sz="1600" dirty="0" smtClean="0">
                        <a:latin typeface="+mn-lt"/>
                      </a:endParaRPr>
                    </a:p>
                    <a:p>
                      <a:pPr marL="457200" lvl="0" indent="-381000" rtl="0">
                        <a:spcBef>
                          <a:spcPts val="0"/>
                        </a:spcBef>
                        <a:buClr>
                          <a:schemeClr val="dk1"/>
                        </a:buClr>
                        <a:buSzPct val="100000"/>
                        <a:buFont typeface="+mj-lt"/>
                        <a:buAutoNum type="arabicPeriod"/>
                      </a:pPr>
                      <a:r>
                        <a:rPr lang="en-US" sz="1600" dirty="0" smtClean="0">
                          <a:latin typeface="+mn-lt"/>
                        </a:rPr>
                        <a:t>You will have </a:t>
                      </a:r>
                      <a:r>
                        <a:rPr lang="en-US" sz="1600" b="1" dirty="0" smtClean="0">
                          <a:solidFill>
                            <a:srgbClr val="FF0000"/>
                          </a:solidFill>
                          <a:latin typeface="+mn-lt"/>
                        </a:rPr>
                        <a:t>45 minutes </a:t>
                      </a:r>
                      <a:r>
                        <a:rPr lang="en-US" sz="1600" dirty="0" smtClean="0">
                          <a:latin typeface="+mn-lt"/>
                        </a:rPr>
                        <a:t>to respond to the prompt, including time for pre-writing and editing.</a:t>
                      </a:r>
                    </a:p>
                    <a:p>
                      <a:pPr lvl="0" indent="-342900" rtl="0">
                        <a:spcBef>
                          <a:spcPts val="0"/>
                        </a:spcBef>
                        <a:buFont typeface="+mj-lt"/>
                        <a:buAutoNum type="arabicPeriod"/>
                      </a:pPr>
                      <a:endParaRPr lang="en-US" sz="1600" dirty="0" smtClean="0">
                        <a:latin typeface="+mn-lt"/>
                      </a:endParaRPr>
                    </a:p>
                    <a:p>
                      <a:pPr marL="457200" lvl="0" indent="-381000">
                        <a:spcBef>
                          <a:spcPts val="0"/>
                        </a:spcBef>
                        <a:buClr>
                          <a:schemeClr val="dk1"/>
                        </a:buClr>
                        <a:buSzPct val="100000"/>
                        <a:buFont typeface="+mj-lt"/>
                        <a:buAutoNum type="arabicPeriod"/>
                      </a:pPr>
                      <a:r>
                        <a:rPr lang="en-US" sz="1600" dirty="0" smtClean="0">
                          <a:latin typeface="+mn-lt"/>
                        </a:rPr>
                        <a:t>GED</a:t>
                      </a:r>
                      <a:r>
                        <a:rPr lang="en-US" sz="1600" baseline="30000" dirty="0" smtClean="0">
                          <a:latin typeface="+mn-lt"/>
                        </a:rPr>
                        <a:t>®</a:t>
                      </a:r>
                      <a:r>
                        <a:rPr lang="en-US" sz="1600" dirty="0" smtClean="0">
                          <a:latin typeface="+mn-lt"/>
                        </a:rPr>
                        <a:t> prompts typically require you to </a:t>
                      </a:r>
                      <a:r>
                        <a:rPr lang="en-US" sz="1600" b="1" dirty="0" smtClean="0">
                          <a:solidFill>
                            <a:srgbClr val="FF0000"/>
                          </a:solidFill>
                          <a:latin typeface="+mn-lt"/>
                        </a:rPr>
                        <a:t>construct an argument</a:t>
                      </a:r>
                      <a:r>
                        <a:rPr lang="en-US" sz="1600" b="0" baseline="0" dirty="0" smtClean="0">
                          <a:solidFill>
                            <a:srgbClr val="FF0000"/>
                          </a:solidFill>
                          <a:latin typeface="+mn-lt"/>
                        </a:rPr>
                        <a:t> </a:t>
                      </a:r>
                      <a:r>
                        <a:rPr lang="en-US" sz="1600" b="0" baseline="0" dirty="0" smtClean="0">
                          <a:solidFill>
                            <a:schemeClr val="tx1"/>
                          </a:solidFill>
                          <a:latin typeface="+mn-lt"/>
                        </a:rPr>
                        <a:t>or</a:t>
                      </a:r>
                      <a:r>
                        <a:rPr lang="en-US" sz="1600" dirty="0" smtClean="0">
                          <a:solidFill>
                            <a:schemeClr val="tx1"/>
                          </a:solidFill>
                          <a:latin typeface="+mn-lt"/>
                        </a:rPr>
                        <a:t> </a:t>
                      </a:r>
                      <a:r>
                        <a:rPr lang="en-US" sz="1600" b="1" dirty="0" smtClean="0">
                          <a:solidFill>
                            <a:srgbClr val="FF0000"/>
                          </a:solidFill>
                          <a:latin typeface="+mn-lt"/>
                        </a:rPr>
                        <a:t>compare </a:t>
                      </a:r>
                      <a:r>
                        <a:rPr lang="en-US" sz="1600" dirty="0" smtClean="0">
                          <a:latin typeface="+mn-lt"/>
                        </a:rPr>
                        <a:t>and </a:t>
                      </a:r>
                      <a:r>
                        <a:rPr lang="en-US" sz="1600" b="1" dirty="0" smtClean="0">
                          <a:solidFill>
                            <a:srgbClr val="FF0000"/>
                          </a:solidFill>
                          <a:latin typeface="+mn-lt"/>
                        </a:rPr>
                        <a:t>contrast viewpoints</a:t>
                      </a:r>
                      <a:r>
                        <a:rPr lang="en-US" sz="1600" dirty="0" smtClean="0">
                          <a:latin typeface="+mn-lt"/>
                        </a:rPr>
                        <a:t>, and </a:t>
                      </a:r>
                      <a:r>
                        <a:rPr lang="en-US" sz="1600" b="1" dirty="0" smtClean="0">
                          <a:solidFill>
                            <a:srgbClr val="FF0000"/>
                          </a:solidFill>
                          <a:latin typeface="+mn-lt"/>
                        </a:rPr>
                        <a:t>use supporting details</a:t>
                      </a:r>
                      <a:r>
                        <a:rPr lang="en-US" sz="1600" dirty="0" smtClean="0">
                          <a:latin typeface="+mn-lt"/>
                        </a:rPr>
                        <a:t>.</a:t>
                      </a:r>
                    </a:p>
                    <a:p>
                      <a:endParaRPr lang="en-US" sz="1600" dirty="0">
                        <a:latin typeface="+mn-lt"/>
                      </a:endParaRPr>
                    </a:p>
                  </a:txBody>
                  <a:tcPr/>
                </a:tc>
              </a:tr>
            </a:tbl>
          </a:graphicData>
        </a:graphic>
      </p:graphicFrame>
    </p:spTree>
    <p:extLst>
      <p:ext uri="{BB962C8B-B14F-4D97-AF65-F5344CB8AC3E}">
        <p14:creationId xmlns:p14="http://schemas.microsoft.com/office/powerpoint/2010/main" val="770799928"/>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a:r>
              <a:rPr lang="en-US" sz="3200" dirty="0"/>
              <a:t>Analyze the </a:t>
            </a:r>
            <a:r>
              <a:rPr lang="en-US" sz="3200" dirty="0" smtClean="0"/>
              <a:t>Text: Non </a:t>
            </a:r>
            <a:r>
              <a:rPr lang="en-US" sz="3200" dirty="0"/>
              <a:t>Sequitur </a:t>
            </a:r>
            <a:r>
              <a:rPr lang="en-US" sz="2400" dirty="0"/>
              <a:t>(continued)</a:t>
            </a:r>
            <a:endParaRPr lang="en-US" sz="2400" dirty="0">
              <a:solidFill>
                <a:schemeClr val="dk1"/>
              </a:solidFill>
            </a:endParaRPr>
          </a:p>
        </p:txBody>
      </p:sp>
      <p:sp>
        <p:nvSpPr>
          <p:cNvPr id="267" name="Shape 267"/>
          <p:cNvSpPr txBox="1">
            <a:spLocks noGrp="1"/>
          </p:cNvSpPr>
          <p:nvPr>
            <p:ph type="body" idx="1"/>
          </p:nvPr>
        </p:nvSpPr>
        <p:spPr>
          <a:xfrm>
            <a:off x="457201" y="1295400"/>
            <a:ext cx="8229600" cy="4830900"/>
          </a:xfrm>
          <a:prstGeom prst="rect">
            <a:avLst/>
          </a:prstGeom>
        </p:spPr>
        <p:txBody>
          <a:bodyPr lIns="91425" tIns="91425" rIns="91425" bIns="91425" anchor="t" anchorCtr="0">
            <a:noAutofit/>
          </a:bodyPr>
          <a:lstStyle/>
          <a:p>
            <a:pPr marL="0" lvl="0" indent="0" rtl="0">
              <a:lnSpc>
                <a:spcPct val="115000"/>
              </a:lnSpc>
              <a:spcBef>
                <a:spcPts val="0"/>
              </a:spcBef>
              <a:buClr>
                <a:srgbClr val="000000"/>
              </a:buClr>
              <a:buNone/>
            </a:pPr>
            <a:r>
              <a:rPr lang="en-US" sz="1600" b="1" dirty="0">
                <a:solidFill>
                  <a:srgbClr val="FF0000"/>
                </a:solidFill>
              </a:rPr>
              <a:t>Non </a:t>
            </a:r>
            <a:r>
              <a:rPr lang="en-US" sz="1600" b="1" dirty="0" smtClean="0">
                <a:solidFill>
                  <a:srgbClr val="FF0000"/>
                </a:solidFill>
              </a:rPr>
              <a:t>Sequitur</a:t>
            </a:r>
            <a:r>
              <a:rPr lang="en-US" sz="1600" dirty="0"/>
              <a:t>: The conclusion and claim </a:t>
            </a:r>
            <a:r>
              <a:rPr lang="en-US" sz="1600" dirty="0" smtClean="0"/>
              <a:t>do </a:t>
            </a:r>
            <a:r>
              <a:rPr lang="en-US" sz="1600" dirty="0"/>
              <a:t>not </a:t>
            </a:r>
            <a:r>
              <a:rPr lang="en-US" sz="1600" dirty="0" smtClean="0"/>
              <a:t>follow from the reasons stated. </a:t>
            </a:r>
            <a:endParaRPr lang="en-US" sz="1600" dirty="0"/>
          </a:p>
          <a:p>
            <a:pPr marL="465138" lvl="0" indent="0" rtl="0">
              <a:lnSpc>
                <a:spcPct val="115000"/>
              </a:lnSpc>
              <a:spcBef>
                <a:spcPts val="0"/>
              </a:spcBef>
              <a:buClr>
                <a:srgbClr val="000000"/>
              </a:buClr>
              <a:buSzPct val="100000"/>
              <a:buNone/>
            </a:pPr>
            <a:endParaRPr sz="1600" dirty="0"/>
          </a:p>
          <a:p>
            <a:pPr marL="457200" lvl="0" indent="-342900" rtl="0">
              <a:lnSpc>
                <a:spcPct val="115000"/>
              </a:lnSpc>
              <a:spcBef>
                <a:spcPts val="0"/>
              </a:spcBef>
              <a:buClr>
                <a:srgbClr val="000000"/>
              </a:buClr>
              <a:buSzPct val="100000"/>
              <a:buFont typeface="Arial"/>
              <a:buChar char="●"/>
            </a:pPr>
            <a:r>
              <a:rPr lang="en-US" sz="1600" b="1" dirty="0">
                <a:solidFill>
                  <a:srgbClr val="FF0000"/>
                </a:solidFill>
              </a:rPr>
              <a:t>Example</a:t>
            </a:r>
            <a:r>
              <a:rPr lang="en-US" sz="1600" b="1" dirty="0"/>
              <a:t>:</a:t>
            </a:r>
            <a:r>
              <a:rPr lang="en-US" sz="1600" dirty="0"/>
              <a:t> </a:t>
            </a:r>
            <a:r>
              <a:rPr lang="en-US" sz="1600" dirty="0" smtClean="0"/>
              <a:t>Sheena goes to the most expensive private college in the state. Therefore, she must be rich.  </a:t>
            </a:r>
          </a:p>
          <a:p>
            <a:pPr marL="114300" lvl="0" indent="0" rtl="0">
              <a:lnSpc>
                <a:spcPct val="115000"/>
              </a:lnSpc>
              <a:spcBef>
                <a:spcPts val="0"/>
              </a:spcBef>
              <a:buClr>
                <a:srgbClr val="000000"/>
              </a:buClr>
              <a:buSzPct val="100000"/>
              <a:buNone/>
            </a:pPr>
            <a:endParaRPr lang="en-US" sz="1600" dirty="0" smtClean="0"/>
          </a:p>
          <a:p>
            <a:pPr marL="465138" lvl="0" indent="0">
              <a:lnSpc>
                <a:spcPct val="115000"/>
              </a:lnSpc>
              <a:buClr>
                <a:srgbClr val="000000"/>
              </a:buClr>
              <a:buSzPct val="100000"/>
              <a:buNone/>
            </a:pPr>
            <a:r>
              <a:rPr lang="en-US" sz="1600" b="1" dirty="0" smtClean="0">
                <a:solidFill>
                  <a:srgbClr val="FF0000"/>
                </a:solidFill>
              </a:rPr>
              <a:t>Why</a:t>
            </a:r>
            <a:r>
              <a:rPr lang="en-US" sz="1600" dirty="0" smtClean="0">
                <a:solidFill>
                  <a:schemeClr val="tx1"/>
                </a:solidFill>
              </a:rPr>
              <a:t> </a:t>
            </a:r>
            <a:r>
              <a:rPr lang="en-US" sz="1600" dirty="0">
                <a:solidFill>
                  <a:schemeClr val="tx1"/>
                </a:solidFill>
              </a:rPr>
              <a:t>is this a </a:t>
            </a:r>
            <a:r>
              <a:rPr lang="en-US" sz="1600" b="1" dirty="0">
                <a:solidFill>
                  <a:srgbClr val="FF0000"/>
                </a:solidFill>
              </a:rPr>
              <a:t>non sequitur?  </a:t>
            </a:r>
            <a:endParaRPr lang="en-US" sz="1600" b="1" dirty="0" smtClean="0">
              <a:solidFill>
                <a:srgbClr val="FF0000"/>
              </a:solidFill>
            </a:endParaRPr>
          </a:p>
          <a:p>
            <a:pPr marL="465138" lvl="0" indent="0">
              <a:lnSpc>
                <a:spcPct val="115000"/>
              </a:lnSpc>
              <a:buClr>
                <a:srgbClr val="000000"/>
              </a:buClr>
              <a:buSzPct val="100000"/>
              <a:buNone/>
            </a:pPr>
            <a:r>
              <a:rPr lang="en-US" sz="1600" b="1" dirty="0">
                <a:solidFill>
                  <a:srgbClr val="FF0000"/>
                </a:solidFill>
              </a:rPr>
              <a:t>Answer: </a:t>
            </a:r>
            <a:r>
              <a:rPr lang="en-US" sz="1600" dirty="0" smtClean="0"/>
              <a:t>Attending an expensive private college does not automatically mean a student is rich. Sheena may be at the school on a scholarship. Or, she may be working her way through college and has borrowed the rest of the money needed for tuition</a:t>
            </a:r>
            <a:r>
              <a:rPr lang="en-US" sz="1600" dirty="0" smtClean="0"/>
              <a:t>. </a:t>
            </a:r>
            <a:endParaRPr lang="en-US" sz="1600" dirty="0"/>
          </a:p>
          <a:p>
            <a:pPr marL="0" lvl="0" indent="0" rtl="0">
              <a:lnSpc>
                <a:spcPct val="115000"/>
              </a:lnSpc>
              <a:spcBef>
                <a:spcPts val="0"/>
              </a:spcBef>
              <a:buNone/>
            </a:pPr>
            <a:endParaRPr sz="1800" b="1" dirty="0"/>
          </a:p>
          <a:p>
            <a:pPr marL="0" lvl="0" indent="0" rtl="0">
              <a:spcBef>
                <a:spcPts val="0"/>
              </a:spcBef>
              <a:buNone/>
            </a:pPr>
            <a:endParaRPr sz="1800" dirty="0"/>
          </a:p>
        </p:txBody>
      </p:sp>
      <p:graphicFrame>
        <p:nvGraphicFramePr>
          <p:cNvPr id="5" name="Diagram 4"/>
          <p:cNvGraphicFramePr/>
          <p:nvPr>
            <p:extLst>
              <p:ext uri="{D42A27DB-BD31-4B8C-83A1-F6EECF244321}">
                <p14:modId xmlns:p14="http://schemas.microsoft.com/office/powerpoint/2010/main" val="1061826130"/>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739900" lvl="4">
              <a:spcBef>
                <a:spcPts val="0"/>
              </a:spcBef>
              <a:buClr>
                <a:srgbClr val="000000"/>
              </a:buClr>
            </a:pPr>
            <a:r>
              <a:rPr lang="en-US" dirty="0" smtClean="0"/>
              <a:t>40</a:t>
            </a:r>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3904636802"/>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76200"/>
            <a:ext cx="8229600" cy="1066800"/>
          </a:xfrm>
          <a:prstGeom prst="rect">
            <a:avLst/>
          </a:prstGeom>
        </p:spPr>
        <p:txBody>
          <a:bodyPr lIns="91425" tIns="91425" rIns="91425" bIns="91425" anchor="ctr" anchorCtr="0">
            <a:noAutofit/>
          </a:bodyPr>
          <a:lstStyle/>
          <a:p>
            <a:pPr lvl="0"/>
            <a:r>
              <a:rPr lang="en-US" sz="3200" dirty="0"/>
              <a:t>Analyze the </a:t>
            </a:r>
            <a:r>
              <a:rPr lang="en-US" sz="3200" dirty="0" smtClean="0"/>
              <a:t>Text: Either/Or Fallacy</a:t>
            </a:r>
            <a:endParaRPr lang="en-US" sz="3200" dirty="0">
              <a:solidFill>
                <a:schemeClr val="dk1"/>
              </a:solidFill>
            </a:endParaRPr>
          </a:p>
        </p:txBody>
      </p:sp>
      <p:sp>
        <p:nvSpPr>
          <p:cNvPr id="275" name="Shape 275"/>
          <p:cNvSpPr txBox="1">
            <a:spLocks noGrp="1"/>
          </p:cNvSpPr>
          <p:nvPr>
            <p:ph type="body" idx="1"/>
          </p:nvPr>
        </p:nvSpPr>
        <p:spPr>
          <a:xfrm>
            <a:off x="457200" y="1219200"/>
            <a:ext cx="8303699" cy="4907100"/>
          </a:xfrm>
          <a:prstGeom prst="rect">
            <a:avLst/>
          </a:prstGeom>
        </p:spPr>
        <p:txBody>
          <a:bodyPr lIns="91425" tIns="91425" rIns="91425" bIns="91425" anchor="t" anchorCtr="0">
            <a:noAutofit/>
          </a:bodyPr>
          <a:lstStyle/>
          <a:p>
            <a:pPr marL="0" lvl="0" indent="0" rtl="0">
              <a:lnSpc>
                <a:spcPct val="115000"/>
              </a:lnSpc>
              <a:spcBef>
                <a:spcPts val="0"/>
              </a:spcBef>
              <a:buClr>
                <a:srgbClr val="000000"/>
              </a:buClr>
              <a:buNone/>
            </a:pPr>
            <a:r>
              <a:rPr lang="en-US" sz="1600" b="1" dirty="0" smtClean="0">
                <a:solidFill>
                  <a:srgbClr val="FF0000"/>
                </a:solidFill>
              </a:rPr>
              <a:t>Either/Or Fallacy</a:t>
            </a:r>
            <a:r>
              <a:rPr lang="en-US" sz="1600" b="1" dirty="0" smtClean="0">
                <a:solidFill>
                  <a:schemeClr val="tx1"/>
                </a:solidFill>
              </a:rPr>
              <a:t>: </a:t>
            </a:r>
            <a:r>
              <a:rPr lang="en-US" sz="1600" dirty="0">
                <a:solidFill>
                  <a:schemeClr val="tx1"/>
                </a:solidFill>
              </a:rPr>
              <a:t>Narrowing the options to just two </a:t>
            </a:r>
            <a:r>
              <a:rPr lang="en-US" sz="1600" dirty="0" smtClean="0">
                <a:solidFill>
                  <a:schemeClr val="tx1"/>
                </a:solidFill>
              </a:rPr>
              <a:t>choices </a:t>
            </a:r>
            <a:r>
              <a:rPr lang="en-US" sz="1600" dirty="0">
                <a:solidFill>
                  <a:schemeClr val="tx1"/>
                </a:solidFill>
              </a:rPr>
              <a:t>when </a:t>
            </a:r>
            <a:r>
              <a:rPr lang="en-US" sz="1600" dirty="0" smtClean="0">
                <a:solidFill>
                  <a:schemeClr val="tx1"/>
                </a:solidFill>
              </a:rPr>
              <a:t>more </a:t>
            </a:r>
            <a:r>
              <a:rPr lang="en-US" sz="1600" dirty="0">
                <a:solidFill>
                  <a:schemeClr val="tx1"/>
                </a:solidFill>
              </a:rPr>
              <a:t>options </a:t>
            </a:r>
            <a:r>
              <a:rPr lang="en-US" sz="1600" dirty="0" smtClean="0">
                <a:solidFill>
                  <a:schemeClr val="tx1"/>
                </a:solidFill>
              </a:rPr>
              <a:t>might exist</a:t>
            </a:r>
            <a:r>
              <a:rPr lang="en-US" sz="1600" dirty="0">
                <a:solidFill>
                  <a:schemeClr val="tx1"/>
                </a:solidFill>
              </a:rPr>
              <a:t>.</a:t>
            </a:r>
          </a:p>
          <a:p>
            <a:pPr marL="0" lvl="0" indent="0" rtl="0">
              <a:lnSpc>
                <a:spcPct val="115000"/>
              </a:lnSpc>
              <a:spcBef>
                <a:spcPts val="0"/>
              </a:spcBef>
              <a:buClr>
                <a:srgbClr val="000000"/>
              </a:buClr>
              <a:buNone/>
            </a:pPr>
            <a:endParaRPr sz="1600" dirty="0">
              <a:solidFill>
                <a:schemeClr val="tx1"/>
              </a:solidFill>
            </a:endParaRPr>
          </a:p>
          <a:p>
            <a:pPr marL="457200" lvl="0" indent="-342900" rtl="0">
              <a:lnSpc>
                <a:spcPct val="115000"/>
              </a:lnSpc>
              <a:spcBef>
                <a:spcPts val="0"/>
              </a:spcBef>
              <a:buClr>
                <a:srgbClr val="000000"/>
              </a:buClr>
              <a:buSzPct val="100000"/>
              <a:buFont typeface="Arial"/>
              <a:buChar char="●"/>
            </a:pPr>
            <a:r>
              <a:rPr lang="en-US" sz="1600" b="1" dirty="0">
                <a:solidFill>
                  <a:srgbClr val="FF0000"/>
                </a:solidFill>
              </a:rPr>
              <a:t>Example</a:t>
            </a:r>
            <a:r>
              <a:rPr lang="en-US" sz="1600" b="1" dirty="0">
                <a:solidFill>
                  <a:schemeClr val="tx1"/>
                </a:solidFill>
              </a:rPr>
              <a:t>: </a:t>
            </a:r>
            <a:r>
              <a:rPr lang="en-US" sz="1600" dirty="0" smtClean="0">
                <a:solidFill>
                  <a:schemeClr val="tx1"/>
                </a:solidFill>
              </a:rPr>
              <a:t>The choice is clear. Either you are for the </a:t>
            </a:r>
            <a:r>
              <a:rPr lang="en-US" sz="1600" dirty="0">
                <a:solidFill>
                  <a:schemeClr val="tx1"/>
                </a:solidFill>
              </a:rPr>
              <a:t>P</a:t>
            </a:r>
            <a:r>
              <a:rPr lang="en-US" sz="1600" dirty="0" smtClean="0">
                <a:solidFill>
                  <a:schemeClr val="tx1"/>
                </a:solidFill>
              </a:rPr>
              <a:t>resident’s decision to send in more troops to end the war or you are unpatriotic.</a:t>
            </a:r>
          </a:p>
          <a:p>
            <a:pPr marL="465138" lvl="0" indent="0">
              <a:lnSpc>
                <a:spcPct val="115000"/>
              </a:lnSpc>
              <a:buClr>
                <a:srgbClr val="000000"/>
              </a:buClr>
              <a:buSzPct val="100000"/>
              <a:buNone/>
            </a:pPr>
            <a:endParaRPr lang="en-US" sz="1600" b="1" dirty="0" smtClean="0">
              <a:solidFill>
                <a:srgbClr val="FF0000"/>
              </a:solidFill>
            </a:endParaRPr>
          </a:p>
          <a:p>
            <a:pPr marL="465138" lvl="0" indent="0">
              <a:lnSpc>
                <a:spcPct val="115000"/>
              </a:lnSpc>
              <a:buClr>
                <a:srgbClr val="000000"/>
              </a:buClr>
              <a:buSzPct val="100000"/>
              <a:buNone/>
            </a:pPr>
            <a:r>
              <a:rPr lang="en-US" sz="1600" b="1" dirty="0" smtClean="0">
                <a:solidFill>
                  <a:srgbClr val="FF0000"/>
                </a:solidFill>
              </a:rPr>
              <a:t>Why </a:t>
            </a:r>
            <a:r>
              <a:rPr lang="en-US" sz="1600" dirty="0" smtClean="0">
                <a:solidFill>
                  <a:schemeClr val="tx1"/>
                </a:solidFill>
              </a:rPr>
              <a:t>is this an </a:t>
            </a:r>
            <a:r>
              <a:rPr lang="en-US" sz="1600" b="1" dirty="0" smtClean="0">
                <a:solidFill>
                  <a:srgbClr val="FF0000"/>
                </a:solidFill>
              </a:rPr>
              <a:t>either/or fallacy</a:t>
            </a:r>
            <a:r>
              <a:rPr lang="en-US" sz="1600" dirty="0" smtClean="0">
                <a:solidFill>
                  <a:schemeClr val="tx1"/>
                </a:solidFill>
              </a:rPr>
              <a:t>? </a:t>
            </a:r>
          </a:p>
          <a:p>
            <a:pPr marL="465138" lvl="0" indent="0">
              <a:lnSpc>
                <a:spcPct val="115000"/>
              </a:lnSpc>
              <a:buClr>
                <a:srgbClr val="000000"/>
              </a:buClr>
              <a:buSzPct val="100000"/>
              <a:buNone/>
            </a:pPr>
            <a:r>
              <a:rPr lang="en-US" sz="1600" b="1" dirty="0">
                <a:solidFill>
                  <a:srgbClr val="FF0000"/>
                </a:solidFill>
              </a:rPr>
              <a:t>Answer: </a:t>
            </a:r>
            <a:r>
              <a:rPr lang="en-US" sz="1600" dirty="0" smtClean="0">
                <a:solidFill>
                  <a:schemeClr val="tx1"/>
                </a:solidFill>
              </a:rPr>
              <a:t>The alternative to disagreeing with the President does not indicate that a person is unpatriotic. In fact, disagreeing with U.S. government leaders is a citizen’s right in a democracy.  </a:t>
            </a:r>
            <a:endParaRPr lang="en-US" sz="1600" dirty="0">
              <a:solidFill>
                <a:schemeClr val="tx1"/>
              </a:solidFill>
            </a:endParaRPr>
          </a:p>
          <a:p>
            <a:pPr marL="0" lvl="0" indent="0" rtl="0">
              <a:lnSpc>
                <a:spcPct val="115000"/>
              </a:lnSpc>
              <a:spcBef>
                <a:spcPts val="0"/>
              </a:spcBef>
              <a:buNone/>
            </a:pPr>
            <a:endParaRPr sz="1600" dirty="0">
              <a:solidFill>
                <a:schemeClr val="tx1"/>
              </a:solidFill>
            </a:endParaRPr>
          </a:p>
          <a:p>
            <a:pPr marL="0" lvl="0" indent="0" rtl="0">
              <a:spcBef>
                <a:spcPts val="0"/>
              </a:spcBef>
              <a:buNone/>
            </a:pPr>
            <a:endParaRPr sz="1800" dirty="0">
              <a:solidFill>
                <a:srgbClr val="980000"/>
              </a:solidFill>
            </a:endParaRPr>
          </a:p>
        </p:txBody>
      </p:sp>
      <p:graphicFrame>
        <p:nvGraphicFramePr>
          <p:cNvPr id="5" name="Diagram 4"/>
          <p:cNvGraphicFramePr/>
          <p:nvPr>
            <p:extLst>
              <p:ext uri="{D42A27DB-BD31-4B8C-83A1-F6EECF244321}">
                <p14:modId xmlns:p14="http://schemas.microsoft.com/office/powerpoint/2010/main" val="3078092547"/>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1282700" lvl="3">
              <a:spcBef>
                <a:spcPts val="0"/>
              </a:spcBef>
              <a:buClr>
                <a:srgbClr val="000000"/>
              </a:buClr>
            </a:pPr>
            <a:r>
              <a:rPr lang="en-US" dirty="0" smtClean="0"/>
              <a:t>       41</a:t>
            </a: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76200"/>
            <a:ext cx="8229600" cy="1066800"/>
          </a:xfrm>
          <a:prstGeom prst="rect">
            <a:avLst/>
          </a:prstGeom>
        </p:spPr>
        <p:txBody>
          <a:bodyPr lIns="91425" tIns="91425" rIns="91425" bIns="91425" anchor="ctr" anchorCtr="0">
            <a:noAutofit/>
          </a:bodyPr>
          <a:lstStyle/>
          <a:p>
            <a:pPr lvl="0"/>
            <a:r>
              <a:rPr lang="en-US" sz="3200" dirty="0"/>
              <a:t>Analyze the </a:t>
            </a:r>
            <a:r>
              <a:rPr lang="en-US" sz="3200" dirty="0" smtClean="0"/>
              <a:t>Text: Either/Or </a:t>
            </a:r>
            <a:r>
              <a:rPr lang="en-US" sz="3200" dirty="0"/>
              <a:t>Fallacy </a:t>
            </a:r>
            <a:r>
              <a:rPr lang="en-US" sz="2400" dirty="0"/>
              <a:t>(continued)</a:t>
            </a:r>
            <a:endParaRPr lang="en-US" sz="2400" dirty="0">
              <a:solidFill>
                <a:schemeClr val="dk1"/>
              </a:solidFill>
            </a:endParaRPr>
          </a:p>
        </p:txBody>
      </p:sp>
      <p:sp>
        <p:nvSpPr>
          <p:cNvPr id="275" name="Shape 275"/>
          <p:cNvSpPr txBox="1">
            <a:spLocks noGrp="1"/>
          </p:cNvSpPr>
          <p:nvPr>
            <p:ph type="body" idx="1"/>
          </p:nvPr>
        </p:nvSpPr>
        <p:spPr>
          <a:xfrm>
            <a:off x="457200" y="1219200"/>
            <a:ext cx="8303699" cy="4907100"/>
          </a:xfrm>
          <a:prstGeom prst="rect">
            <a:avLst/>
          </a:prstGeom>
        </p:spPr>
        <p:txBody>
          <a:bodyPr lIns="91425" tIns="91425" rIns="91425" bIns="91425" anchor="t" anchorCtr="0">
            <a:noAutofit/>
          </a:bodyPr>
          <a:lstStyle/>
          <a:p>
            <a:pPr marL="0" lvl="0" indent="0" rtl="0">
              <a:lnSpc>
                <a:spcPct val="115000"/>
              </a:lnSpc>
              <a:spcBef>
                <a:spcPts val="0"/>
              </a:spcBef>
              <a:buClr>
                <a:srgbClr val="000000"/>
              </a:buClr>
              <a:buNone/>
            </a:pPr>
            <a:r>
              <a:rPr lang="en-US" sz="1600" b="1" dirty="0" smtClean="0">
                <a:solidFill>
                  <a:srgbClr val="FF0000"/>
                </a:solidFill>
              </a:rPr>
              <a:t>Either/Or Fallacy</a:t>
            </a:r>
            <a:r>
              <a:rPr lang="en-US" sz="1600" b="1" dirty="0" smtClean="0">
                <a:solidFill>
                  <a:schemeClr val="tx1"/>
                </a:solidFill>
              </a:rPr>
              <a:t>: </a:t>
            </a:r>
            <a:r>
              <a:rPr lang="en-US" sz="1600" dirty="0">
                <a:solidFill>
                  <a:schemeClr val="tx1"/>
                </a:solidFill>
              </a:rPr>
              <a:t>Narrowing the options to just two </a:t>
            </a:r>
            <a:r>
              <a:rPr lang="en-US" sz="1600" dirty="0" smtClean="0">
                <a:solidFill>
                  <a:schemeClr val="tx1"/>
                </a:solidFill>
              </a:rPr>
              <a:t>choices </a:t>
            </a:r>
            <a:r>
              <a:rPr lang="en-US" sz="1600" dirty="0">
                <a:solidFill>
                  <a:schemeClr val="tx1"/>
                </a:solidFill>
              </a:rPr>
              <a:t>when </a:t>
            </a:r>
            <a:r>
              <a:rPr lang="en-US" sz="1600" dirty="0" smtClean="0">
                <a:solidFill>
                  <a:schemeClr val="tx1"/>
                </a:solidFill>
              </a:rPr>
              <a:t>more </a:t>
            </a:r>
            <a:r>
              <a:rPr lang="en-US" sz="1600" dirty="0">
                <a:solidFill>
                  <a:schemeClr val="tx1"/>
                </a:solidFill>
              </a:rPr>
              <a:t>options </a:t>
            </a:r>
            <a:r>
              <a:rPr lang="en-US" sz="1600" dirty="0" smtClean="0">
                <a:solidFill>
                  <a:schemeClr val="tx1"/>
                </a:solidFill>
              </a:rPr>
              <a:t>might exist</a:t>
            </a:r>
            <a:r>
              <a:rPr lang="en-US" sz="1600" dirty="0">
                <a:solidFill>
                  <a:schemeClr val="tx1"/>
                </a:solidFill>
              </a:rPr>
              <a:t>.</a:t>
            </a:r>
          </a:p>
          <a:p>
            <a:pPr marL="0" lvl="0" indent="0" rtl="0">
              <a:lnSpc>
                <a:spcPct val="115000"/>
              </a:lnSpc>
              <a:spcBef>
                <a:spcPts val="0"/>
              </a:spcBef>
              <a:buNone/>
            </a:pPr>
            <a:endParaRPr sz="1600" dirty="0">
              <a:solidFill>
                <a:schemeClr val="tx1"/>
              </a:solidFill>
            </a:endParaRPr>
          </a:p>
          <a:p>
            <a:pPr marL="457200" lvl="0" indent="-342900" rtl="0">
              <a:lnSpc>
                <a:spcPct val="115000"/>
              </a:lnSpc>
              <a:spcBef>
                <a:spcPts val="0"/>
              </a:spcBef>
              <a:buClr>
                <a:srgbClr val="000000"/>
              </a:buClr>
              <a:buSzPct val="100000"/>
              <a:buFont typeface="Arial"/>
              <a:buChar char="●"/>
            </a:pPr>
            <a:r>
              <a:rPr lang="en-US" sz="1600" b="1" dirty="0">
                <a:solidFill>
                  <a:srgbClr val="FF0000"/>
                </a:solidFill>
              </a:rPr>
              <a:t>Example</a:t>
            </a:r>
            <a:r>
              <a:rPr lang="en-US" sz="1600" b="1" dirty="0">
                <a:solidFill>
                  <a:schemeClr val="tx1"/>
                </a:solidFill>
              </a:rPr>
              <a:t>:</a:t>
            </a:r>
            <a:r>
              <a:rPr lang="en-US" sz="1600" dirty="0">
                <a:solidFill>
                  <a:schemeClr val="tx1"/>
                </a:solidFill>
              </a:rPr>
              <a:t> </a:t>
            </a:r>
            <a:r>
              <a:rPr lang="en-US" sz="1600" dirty="0" smtClean="0">
                <a:solidFill>
                  <a:schemeClr val="tx1"/>
                </a:solidFill>
              </a:rPr>
              <a:t>A college freshman was driving home for Thanksgiving after a fraternity party that ended at midnight when she had a one-car accident at 1 a.m. The car went off the road and hit a tree. It’s obvious that she was either drunk or fell asleep.</a:t>
            </a:r>
          </a:p>
          <a:p>
            <a:pPr marL="465138" indent="0">
              <a:lnSpc>
                <a:spcPct val="115000"/>
              </a:lnSpc>
              <a:buClr>
                <a:srgbClr val="000000"/>
              </a:buClr>
              <a:buSzPct val="100000"/>
              <a:buNone/>
            </a:pPr>
            <a:endParaRPr lang="en-US" sz="1600" b="1" dirty="0" smtClean="0">
              <a:solidFill>
                <a:srgbClr val="FF0000"/>
              </a:solidFill>
            </a:endParaRPr>
          </a:p>
          <a:p>
            <a:pPr marL="465138" indent="0">
              <a:lnSpc>
                <a:spcPct val="115000"/>
              </a:lnSpc>
              <a:buClr>
                <a:srgbClr val="000000"/>
              </a:buClr>
              <a:buSzPct val="100000"/>
              <a:buNone/>
            </a:pPr>
            <a:r>
              <a:rPr lang="en-US" sz="1600" b="1" dirty="0" smtClean="0">
                <a:solidFill>
                  <a:srgbClr val="FF0000"/>
                </a:solidFill>
              </a:rPr>
              <a:t>Why</a:t>
            </a:r>
            <a:r>
              <a:rPr lang="en-US" sz="1600" dirty="0" smtClean="0">
                <a:solidFill>
                  <a:schemeClr val="tx1"/>
                </a:solidFill>
              </a:rPr>
              <a:t> </a:t>
            </a:r>
            <a:r>
              <a:rPr lang="en-US" sz="1600" dirty="0">
                <a:solidFill>
                  <a:schemeClr val="tx1"/>
                </a:solidFill>
              </a:rPr>
              <a:t>is this an </a:t>
            </a:r>
            <a:r>
              <a:rPr lang="en-US" sz="1600" b="1" dirty="0">
                <a:solidFill>
                  <a:srgbClr val="FF0000"/>
                </a:solidFill>
              </a:rPr>
              <a:t>either/or fallacy</a:t>
            </a:r>
            <a:r>
              <a:rPr lang="en-US" sz="1600" dirty="0" smtClean="0">
                <a:solidFill>
                  <a:schemeClr val="tx1"/>
                </a:solidFill>
              </a:rPr>
              <a:t>? </a:t>
            </a:r>
          </a:p>
          <a:p>
            <a:pPr marL="0" lvl="0" indent="0" rtl="0">
              <a:spcBef>
                <a:spcPts val="0"/>
              </a:spcBef>
              <a:buNone/>
            </a:pPr>
            <a:endParaRPr sz="1800" dirty="0">
              <a:solidFill>
                <a:srgbClr val="980000"/>
              </a:solidFill>
            </a:endParaRPr>
          </a:p>
        </p:txBody>
      </p:sp>
      <p:graphicFrame>
        <p:nvGraphicFramePr>
          <p:cNvPr id="5" name="Diagram 4"/>
          <p:cNvGraphicFramePr/>
          <p:nvPr>
            <p:extLst>
              <p:ext uri="{D42A27DB-BD31-4B8C-83A1-F6EECF244321}">
                <p14:modId xmlns:p14="http://schemas.microsoft.com/office/powerpoint/2010/main" val="3591207781"/>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1282700" lvl="3">
              <a:spcBef>
                <a:spcPts val="0"/>
              </a:spcBef>
              <a:buClr>
                <a:srgbClr val="000000"/>
              </a:buClr>
            </a:pPr>
            <a:r>
              <a:rPr lang="en-US" dirty="0" smtClean="0"/>
              <a:t>       42</a:t>
            </a:r>
          </a:p>
        </p:txBody>
      </p:sp>
      <p:sp>
        <p:nvSpPr>
          <p:cNvPr id="10" name="Left Arrow 9"/>
          <p:cNvSpPr/>
          <p:nvPr/>
        </p:nvSpPr>
        <p:spPr>
          <a:xfrm rot="10800000">
            <a:off x="8153400" y="3657600"/>
            <a:ext cx="706831" cy="20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334000" y="3429000"/>
            <a:ext cx="2819400" cy="647701"/>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buSzPct val="130000"/>
            </a:pPr>
            <a:r>
              <a:rPr lang="en-US" dirty="0" smtClean="0"/>
              <a:t>Check your response with the answer on the next slide.</a:t>
            </a:r>
          </a:p>
          <a:p>
            <a:pPr>
              <a:buSzPct val="130000"/>
            </a:pPr>
            <a:endParaRPr lang="en-US" dirty="0"/>
          </a:p>
        </p:txBody>
      </p:sp>
    </p:spTree>
    <p:extLst>
      <p:ext uri="{BB962C8B-B14F-4D97-AF65-F5344CB8AC3E}">
        <p14:creationId xmlns:p14="http://schemas.microsoft.com/office/powerpoint/2010/main" val="2143335460"/>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76200"/>
            <a:ext cx="8229600" cy="1066800"/>
          </a:xfrm>
          <a:prstGeom prst="rect">
            <a:avLst/>
          </a:prstGeom>
        </p:spPr>
        <p:txBody>
          <a:bodyPr lIns="91425" tIns="91425" rIns="91425" bIns="91425" anchor="ctr" anchorCtr="0">
            <a:noAutofit/>
          </a:bodyPr>
          <a:lstStyle/>
          <a:p>
            <a:pPr lvl="0"/>
            <a:r>
              <a:rPr lang="en-US" sz="3200" dirty="0"/>
              <a:t>Analyze the </a:t>
            </a:r>
            <a:r>
              <a:rPr lang="en-US" sz="3200" dirty="0" smtClean="0"/>
              <a:t>Text: Either/Or Fallacy </a:t>
            </a:r>
            <a:r>
              <a:rPr lang="en-US" sz="2400" dirty="0" smtClean="0"/>
              <a:t>(continued)</a:t>
            </a:r>
            <a:endParaRPr lang="en-US" sz="2400" dirty="0">
              <a:solidFill>
                <a:schemeClr val="dk1"/>
              </a:solidFill>
            </a:endParaRPr>
          </a:p>
        </p:txBody>
      </p:sp>
      <p:sp>
        <p:nvSpPr>
          <p:cNvPr id="275" name="Shape 275"/>
          <p:cNvSpPr txBox="1">
            <a:spLocks noGrp="1"/>
          </p:cNvSpPr>
          <p:nvPr>
            <p:ph type="body" idx="1"/>
          </p:nvPr>
        </p:nvSpPr>
        <p:spPr>
          <a:xfrm>
            <a:off x="457200" y="1219200"/>
            <a:ext cx="8303699" cy="4907100"/>
          </a:xfrm>
          <a:prstGeom prst="rect">
            <a:avLst/>
          </a:prstGeom>
        </p:spPr>
        <p:txBody>
          <a:bodyPr lIns="91425" tIns="91425" rIns="91425" bIns="91425" anchor="t" anchorCtr="0">
            <a:noAutofit/>
          </a:bodyPr>
          <a:lstStyle/>
          <a:p>
            <a:pPr marL="0" lvl="0" indent="0" rtl="0">
              <a:lnSpc>
                <a:spcPct val="115000"/>
              </a:lnSpc>
              <a:spcBef>
                <a:spcPts val="0"/>
              </a:spcBef>
              <a:buClr>
                <a:srgbClr val="000000"/>
              </a:buClr>
              <a:buNone/>
            </a:pPr>
            <a:r>
              <a:rPr lang="en-US" sz="1600" b="1" dirty="0" smtClean="0">
                <a:solidFill>
                  <a:srgbClr val="FF0000"/>
                </a:solidFill>
              </a:rPr>
              <a:t>Either/Or Fallacy</a:t>
            </a:r>
            <a:r>
              <a:rPr lang="en-US" sz="1600" b="1" dirty="0" smtClean="0">
                <a:solidFill>
                  <a:schemeClr val="tx1"/>
                </a:solidFill>
              </a:rPr>
              <a:t>: </a:t>
            </a:r>
            <a:r>
              <a:rPr lang="en-US" sz="1600" dirty="0">
                <a:solidFill>
                  <a:schemeClr val="tx1"/>
                </a:solidFill>
              </a:rPr>
              <a:t>Narrowing the options to just two </a:t>
            </a:r>
            <a:r>
              <a:rPr lang="en-US" sz="1600" dirty="0" smtClean="0">
                <a:solidFill>
                  <a:schemeClr val="tx1"/>
                </a:solidFill>
              </a:rPr>
              <a:t>choices </a:t>
            </a:r>
            <a:r>
              <a:rPr lang="en-US" sz="1600" dirty="0">
                <a:solidFill>
                  <a:schemeClr val="tx1"/>
                </a:solidFill>
              </a:rPr>
              <a:t>when </a:t>
            </a:r>
            <a:r>
              <a:rPr lang="en-US" sz="1600" dirty="0" smtClean="0">
                <a:solidFill>
                  <a:schemeClr val="tx1"/>
                </a:solidFill>
              </a:rPr>
              <a:t>more </a:t>
            </a:r>
            <a:r>
              <a:rPr lang="en-US" sz="1600" dirty="0">
                <a:solidFill>
                  <a:schemeClr val="tx1"/>
                </a:solidFill>
              </a:rPr>
              <a:t>options </a:t>
            </a:r>
            <a:r>
              <a:rPr lang="en-US" sz="1600" dirty="0" smtClean="0">
                <a:solidFill>
                  <a:schemeClr val="tx1"/>
                </a:solidFill>
              </a:rPr>
              <a:t>might exist</a:t>
            </a:r>
            <a:r>
              <a:rPr lang="en-US" sz="1600" dirty="0">
                <a:solidFill>
                  <a:schemeClr val="tx1"/>
                </a:solidFill>
              </a:rPr>
              <a:t>.</a:t>
            </a:r>
          </a:p>
          <a:p>
            <a:pPr marL="0" lvl="0" indent="0" rtl="0">
              <a:lnSpc>
                <a:spcPct val="115000"/>
              </a:lnSpc>
              <a:spcBef>
                <a:spcPts val="0"/>
              </a:spcBef>
              <a:buNone/>
            </a:pPr>
            <a:endParaRPr sz="1600" dirty="0">
              <a:solidFill>
                <a:schemeClr val="tx1"/>
              </a:solidFill>
            </a:endParaRPr>
          </a:p>
          <a:p>
            <a:pPr marL="457200" lvl="0" indent="-342900" rtl="0">
              <a:lnSpc>
                <a:spcPct val="115000"/>
              </a:lnSpc>
              <a:spcBef>
                <a:spcPts val="0"/>
              </a:spcBef>
              <a:buClr>
                <a:srgbClr val="000000"/>
              </a:buClr>
              <a:buSzPct val="100000"/>
              <a:buFont typeface="Arial"/>
              <a:buChar char="●"/>
            </a:pPr>
            <a:r>
              <a:rPr lang="en-US" sz="1600" b="1" dirty="0">
                <a:solidFill>
                  <a:srgbClr val="FF0000"/>
                </a:solidFill>
              </a:rPr>
              <a:t>Example</a:t>
            </a:r>
            <a:r>
              <a:rPr lang="en-US" sz="1600" b="1" dirty="0">
                <a:solidFill>
                  <a:schemeClr val="tx1"/>
                </a:solidFill>
              </a:rPr>
              <a:t>:</a:t>
            </a:r>
            <a:r>
              <a:rPr lang="en-US" sz="1600" dirty="0">
                <a:solidFill>
                  <a:schemeClr val="tx1"/>
                </a:solidFill>
              </a:rPr>
              <a:t> </a:t>
            </a:r>
            <a:r>
              <a:rPr lang="en-US" sz="1600" dirty="0" smtClean="0">
                <a:solidFill>
                  <a:schemeClr val="tx1"/>
                </a:solidFill>
              </a:rPr>
              <a:t>A college freshman was driving home for Thanksgiving after a fraternity party that ended at midnight when she had a one-car accident at 1 a.m. The car went off the road and hit a tree. It’s obvious that she was either drunk or fell asleep.</a:t>
            </a:r>
          </a:p>
          <a:p>
            <a:pPr marL="465138" indent="0">
              <a:lnSpc>
                <a:spcPct val="115000"/>
              </a:lnSpc>
              <a:buClr>
                <a:srgbClr val="000000"/>
              </a:buClr>
              <a:buSzPct val="100000"/>
              <a:buNone/>
            </a:pPr>
            <a:endParaRPr lang="en-US" sz="1600" b="1" dirty="0" smtClean="0">
              <a:solidFill>
                <a:srgbClr val="FF0000"/>
              </a:solidFill>
            </a:endParaRPr>
          </a:p>
          <a:p>
            <a:pPr marL="465138" indent="0">
              <a:lnSpc>
                <a:spcPct val="115000"/>
              </a:lnSpc>
              <a:buClr>
                <a:srgbClr val="000000"/>
              </a:buClr>
              <a:buSzPct val="100000"/>
              <a:buNone/>
            </a:pPr>
            <a:r>
              <a:rPr lang="en-US" sz="1600" b="1" dirty="0" smtClean="0">
                <a:solidFill>
                  <a:srgbClr val="FF0000"/>
                </a:solidFill>
              </a:rPr>
              <a:t>Why</a:t>
            </a:r>
            <a:r>
              <a:rPr lang="en-US" sz="1600" dirty="0" smtClean="0">
                <a:solidFill>
                  <a:schemeClr val="tx1"/>
                </a:solidFill>
              </a:rPr>
              <a:t> </a:t>
            </a:r>
            <a:r>
              <a:rPr lang="en-US" sz="1600" dirty="0">
                <a:solidFill>
                  <a:schemeClr val="tx1"/>
                </a:solidFill>
              </a:rPr>
              <a:t>is this an </a:t>
            </a:r>
            <a:r>
              <a:rPr lang="en-US" sz="1600" b="1" dirty="0">
                <a:solidFill>
                  <a:srgbClr val="FF0000"/>
                </a:solidFill>
              </a:rPr>
              <a:t>either/or fallacy</a:t>
            </a:r>
            <a:r>
              <a:rPr lang="en-US" sz="1600" dirty="0" smtClean="0">
                <a:solidFill>
                  <a:schemeClr val="tx1"/>
                </a:solidFill>
              </a:rPr>
              <a:t>? </a:t>
            </a:r>
          </a:p>
          <a:p>
            <a:pPr marL="465138" indent="0">
              <a:lnSpc>
                <a:spcPct val="115000"/>
              </a:lnSpc>
              <a:buClr>
                <a:srgbClr val="000000"/>
              </a:buClr>
              <a:buSzPct val="100000"/>
              <a:buNone/>
            </a:pPr>
            <a:r>
              <a:rPr lang="en-US" sz="1600" b="1" dirty="0">
                <a:solidFill>
                  <a:srgbClr val="FF0000"/>
                </a:solidFill>
              </a:rPr>
              <a:t>Answer: </a:t>
            </a:r>
            <a:r>
              <a:rPr lang="en-US" sz="1600" dirty="0" smtClean="0">
                <a:solidFill>
                  <a:schemeClr val="tx1"/>
                </a:solidFill>
              </a:rPr>
              <a:t>There could be other reasons for the accident, such as: the car’s brakes failed, the roads were wet and slippery from newly fallen snow, there was a white-out that prevented her from seeing, etc.</a:t>
            </a:r>
            <a:endParaRPr lang="en-US" sz="1600" dirty="0">
              <a:solidFill>
                <a:schemeClr val="tx1"/>
              </a:solidFill>
            </a:endParaRPr>
          </a:p>
          <a:p>
            <a:pPr marL="0" lvl="0" indent="0" rtl="0">
              <a:spcBef>
                <a:spcPts val="0"/>
              </a:spcBef>
              <a:buNone/>
            </a:pPr>
            <a:endParaRPr sz="1800" dirty="0">
              <a:solidFill>
                <a:srgbClr val="980000"/>
              </a:solidFill>
            </a:endParaRPr>
          </a:p>
        </p:txBody>
      </p:sp>
      <p:graphicFrame>
        <p:nvGraphicFramePr>
          <p:cNvPr id="5" name="Diagram 4"/>
          <p:cNvGraphicFramePr/>
          <p:nvPr>
            <p:extLst>
              <p:ext uri="{D42A27DB-BD31-4B8C-83A1-F6EECF244321}">
                <p14:modId xmlns:p14="http://schemas.microsoft.com/office/powerpoint/2010/main" val="982846744"/>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1282700" lvl="3">
              <a:spcBef>
                <a:spcPts val="0"/>
              </a:spcBef>
              <a:buClr>
                <a:srgbClr val="000000"/>
              </a:buClr>
            </a:pPr>
            <a:r>
              <a:rPr lang="en-US" dirty="0" smtClean="0"/>
              <a:t>       43</a:t>
            </a:r>
          </a:p>
        </p:txBody>
      </p:sp>
    </p:spTree>
    <p:extLst>
      <p:ext uri="{BB962C8B-B14F-4D97-AF65-F5344CB8AC3E}">
        <p14:creationId xmlns:p14="http://schemas.microsoft.com/office/powerpoint/2010/main" val="4213179977"/>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a:spcBef>
                <a:spcPts val="0"/>
              </a:spcBef>
              <a:buNone/>
            </a:pPr>
            <a:r>
              <a:rPr lang="en-US" sz="3200" dirty="0">
                <a:solidFill>
                  <a:schemeClr val="dk1"/>
                </a:solidFill>
              </a:rPr>
              <a:t>Check Your Knowledge</a:t>
            </a:r>
          </a:p>
        </p:txBody>
      </p:sp>
      <p:sp>
        <p:nvSpPr>
          <p:cNvPr id="283" name="Shape 283"/>
          <p:cNvSpPr txBox="1">
            <a:spLocks noGrp="1"/>
          </p:cNvSpPr>
          <p:nvPr>
            <p:ph type="body" idx="1"/>
          </p:nvPr>
        </p:nvSpPr>
        <p:spPr>
          <a:xfrm>
            <a:off x="457200" y="1219200"/>
            <a:ext cx="8101324" cy="4907100"/>
          </a:xfrm>
          <a:prstGeom prst="rect">
            <a:avLst/>
          </a:prstGeom>
        </p:spPr>
        <p:txBody>
          <a:bodyPr lIns="91425" tIns="91425" rIns="91425" bIns="91425" anchor="t" anchorCtr="0">
            <a:noAutofit/>
          </a:bodyPr>
          <a:lstStyle/>
          <a:p>
            <a:pPr rtl="0">
              <a:spcBef>
                <a:spcPts val="0"/>
              </a:spcBef>
              <a:buNone/>
            </a:pPr>
            <a:r>
              <a:rPr lang="en-US" sz="1600" b="1" dirty="0"/>
              <a:t>Question 1</a:t>
            </a:r>
          </a:p>
          <a:p>
            <a:pPr rtl="0">
              <a:spcBef>
                <a:spcPts val="0"/>
              </a:spcBef>
              <a:buNone/>
            </a:pPr>
            <a:endParaRPr sz="1600" dirty="0"/>
          </a:p>
          <a:p>
            <a:pPr rtl="0">
              <a:spcBef>
                <a:spcPts val="0"/>
              </a:spcBef>
              <a:buNone/>
            </a:pPr>
            <a:r>
              <a:rPr lang="en-US" sz="1600" dirty="0"/>
              <a:t>Read the following paragraph and </a:t>
            </a:r>
            <a:r>
              <a:rPr lang="en-US" sz="1600" dirty="0" smtClean="0"/>
              <a:t>identify its assumptions.  </a:t>
            </a:r>
            <a:endParaRPr sz="1600" dirty="0"/>
          </a:p>
          <a:p>
            <a:pPr rtl="0">
              <a:spcBef>
                <a:spcPts val="0"/>
              </a:spcBef>
              <a:buNone/>
            </a:pPr>
            <a:endParaRPr lang="en-US" sz="1600" dirty="0"/>
          </a:p>
          <a:p>
            <a:pPr rtl="0">
              <a:spcBef>
                <a:spcPts val="0"/>
              </a:spcBef>
              <a:buNone/>
            </a:pPr>
            <a:r>
              <a:rPr lang="en-US" sz="1600" dirty="0" smtClean="0">
                <a:solidFill>
                  <a:srgbClr val="333333"/>
                </a:solidFill>
              </a:rPr>
              <a:t>	The </a:t>
            </a:r>
            <a:r>
              <a:rPr lang="en-US" sz="1600" dirty="0">
                <a:solidFill>
                  <a:srgbClr val="333333"/>
                </a:solidFill>
              </a:rPr>
              <a:t>growth in the urban population of the </a:t>
            </a:r>
            <a:r>
              <a:rPr lang="en-US" sz="1600" dirty="0" smtClean="0">
                <a:solidFill>
                  <a:srgbClr val="333333"/>
                </a:solidFill>
              </a:rPr>
              <a:t>U.S. </a:t>
            </a:r>
            <a:r>
              <a:rPr lang="en-US" sz="1600" dirty="0">
                <a:solidFill>
                  <a:srgbClr val="333333"/>
                </a:solidFill>
              </a:rPr>
              <a:t>has put increasing pressure on farmers to produce more food. Farmers have responded by adopting </a:t>
            </a:r>
            <a:r>
              <a:rPr lang="en-US" sz="1600" dirty="0" smtClean="0">
                <a:solidFill>
                  <a:srgbClr val="333333"/>
                </a:solidFill>
              </a:rPr>
              <a:t>labor saving </a:t>
            </a:r>
            <a:r>
              <a:rPr lang="en-US" sz="1600" dirty="0">
                <a:solidFill>
                  <a:srgbClr val="333333"/>
                </a:solidFill>
              </a:rPr>
              <a:t>technology that has resulted in a further displacement of population to cities. As a result, the farm population, formerly a dominant pressure group in national politics, has lost political power.</a:t>
            </a:r>
          </a:p>
          <a:p>
            <a:pPr>
              <a:spcBef>
                <a:spcPts val="0"/>
              </a:spcBef>
              <a:buNone/>
            </a:pPr>
            <a:endParaRPr dirty="0"/>
          </a:p>
        </p:txBody>
      </p:sp>
      <p:graphicFrame>
        <p:nvGraphicFramePr>
          <p:cNvPr id="5" name="Diagram 4"/>
          <p:cNvGraphicFramePr/>
          <p:nvPr>
            <p:extLst>
              <p:ext uri="{D42A27DB-BD31-4B8C-83A1-F6EECF244321}">
                <p14:modId xmlns:p14="http://schemas.microsoft.com/office/powerpoint/2010/main" val="1840544091"/>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7" name="Left Arrow 6"/>
          <p:cNvSpPr/>
          <p:nvPr/>
        </p:nvSpPr>
        <p:spPr>
          <a:xfrm rot="10800000">
            <a:off x="7851693" y="4470700"/>
            <a:ext cx="706831" cy="20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724400" y="4114800"/>
            <a:ext cx="3200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85750" indent="-285750">
              <a:buSzPct val="130000"/>
              <a:buFont typeface="Arial" panose="020B0604020202020204" pitchFamily="34" charset="0"/>
              <a:buChar char="•"/>
            </a:pPr>
            <a:r>
              <a:rPr lang="en-US" dirty="0" smtClean="0"/>
              <a:t>Open a Word document and key in your response. </a:t>
            </a:r>
          </a:p>
          <a:p>
            <a:pPr marL="285750" indent="-285750">
              <a:buSzPct val="130000"/>
              <a:buFont typeface="Arial" panose="020B0604020202020204" pitchFamily="34" charset="0"/>
              <a:buChar char="•"/>
            </a:pPr>
            <a:r>
              <a:rPr lang="en-US" dirty="0" smtClean="0"/>
              <a:t>Check your response with the answer on the next slide.</a:t>
            </a:r>
            <a:endParaRPr lang="en-US" dirty="0"/>
          </a:p>
        </p:txBody>
      </p:sp>
      <p:sp>
        <p:nvSpPr>
          <p:cNvPr id="11" name="Slide Number Placeholder 10"/>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739900" lvl="4">
              <a:spcBef>
                <a:spcPts val="0"/>
              </a:spcBef>
              <a:buClr>
                <a:srgbClr val="000000"/>
              </a:buClr>
            </a:pPr>
            <a:r>
              <a:rPr lang="en-US" dirty="0" smtClean="0"/>
              <a:t>44</a:t>
            </a:r>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rtl="0">
              <a:spcBef>
                <a:spcPts val="0"/>
              </a:spcBef>
              <a:buNone/>
            </a:pPr>
            <a:r>
              <a:rPr lang="en-US" sz="3200" dirty="0">
                <a:solidFill>
                  <a:schemeClr val="dk1"/>
                </a:solidFill>
              </a:rPr>
              <a:t>Check Your Knowledge</a:t>
            </a:r>
          </a:p>
        </p:txBody>
      </p:sp>
      <p:sp>
        <p:nvSpPr>
          <p:cNvPr id="291" name="Shape 291"/>
          <p:cNvSpPr txBox="1">
            <a:spLocks noGrp="1"/>
          </p:cNvSpPr>
          <p:nvPr>
            <p:ph type="body" idx="1"/>
          </p:nvPr>
        </p:nvSpPr>
        <p:spPr>
          <a:xfrm>
            <a:off x="457200" y="1371600"/>
            <a:ext cx="8288399" cy="4526100"/>
          </a:xfrm>
          <a:prstGeom prst="rect">
            <a:avLst/>
          </a:prstGeom>
        </p:spPr>
        <p:txBody>
          <a:bodyPr lIns="91425" tIns="91425" rIns="91425" bIns="91425" anchor="t" anchorCtr="0">
            <a:noAutofit/>
          </a:bodyPr>
          <a:lstStyle/>
          <a:p>
            <a:pPr lvl="0" rtl="0">
              <a:spcBef>
                <a:spcPts val="0"/>
              </a:spcBef>
              <a:buNone/>
            </a:pPr>
            <a:r>
              <a:rPr lang="en-US" sz="1600" b="1" dirty="0"/>
              <a:t>Question </a:t>
            </a:r>
            <a:r>
              <a:rPr lang="en-US" sz="1600" b="1" dirty="0" smtClean="0"/>
              <a:t>1 Answer</a:t>
            </a:r>
            <a:r>
              <a:rPr lang="en-US" sz="1600" b="1" dirty="0"/>
              <a:t>: </a:t>
            </a:r>
            <a:endParaRPr lang="en-US" sz="1600" b="1" dirty="0" smtClean="0"/>
          </a:p>
          <a:p>
            <a:pPr rtl="0">
              <a:spcBef>
                <a:spcPts val="0"/>
              </a:spcBef>
              <a:buNone/>
            </a:pPr>
            <a:endParaRPr lang="en-US" sz="1600" dirty="0"/>
          </a:p>
          <a:p>
            <a:pPr lvl="0" rtl="0">
              <a:spcBef>
                <a:spcPts val="0"/>
              </a:spcBef>
              <a:buNone/>
            </a:pPr>
            <a:r>
              <a:rPr lang="en-US" sz="1600" dirty="0" smtClean="0"/>
              <a:t>	The </a:t>
            </a:r>
            <a:r>
              <a:rPr lang="en-US" sz="1600" dirty="0"/>
              <a:t>writer assumes that political power is proportional to the size of the community. It could be that the farm population, despite its reduction in size, still maintains a strong political power because of its hold on precious resources.</a:t>
            </a:r>
          </a:p>
          <a:p>
            <a:pPr lvl="0" rtl="0">
              <a:spcBef>
                <a:spcPts val="0"/>
              </a:spcBef>
              <a:buNone/>
            </a:pPr>
            <a:endParaRPr dirty="0"/>
          </a:p>
        </p:txBody>
      </p:sp>
      <p:graphicFrame>
        <p:nvGraphicFramePr>
          <p:cNvPr id="4" name="Diagram 3"/>
          <p:cNvGraphicFramePr/>
          <p:nvPr>
            <p:extLst>
              <p:ext uri="{D42A27DB-BD31-4B8C-83A1-F6EECF244321}">
                <p14:modId xmlns:p14="http://schemas.microsoft.com/office/powerpoint/2010/main" val="1938093867"/>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6" name="Slide Number Placeholder 5"/>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45</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rtl="0">
              <a:spcBef>
                <a:spcPts val="0"/>
              </a:spcBef>
              <a:buNone/>
            </a:pPr>
            <a:r>
              <a:rPr lang="en-US" sz="3200" dirty="0">
                <a:solidFill>
                  <a:schemeClr val="dk1"/>
                </a:solidFill>
              </a:rPr>
              <a:t>Check Your Knowledge</a:t>
            </a:r>
          </a:p>
        </p:txBody>
      </p:sp>
      <p:sp>
        <p:nvSpPr>
          <p:cNvPr id="298" name="Shape 298"/>
          <p:cNvSpPr txBox="1">
            <a:spLocks noGrp="1"/>
          </p:cNvSpPr>
          <p:nvPr>
            <p:ph type="body" idx="1"/>
          </p:nvPr>
        </p:nvSpPr>
        <p:spPr>
          <a:xfrm>
            <a:off x="457200" y="1219200"/>
            <a:ext cx="8280899" cy="4526100"/>
          </a:xfrm>
          <a:prstGeom prst="rect">
            <a:avLst/>
          </a:prstGeom>
        </p:spPr>
        <p:txBody>
          <a:bodyPr lIns="91425" tIns="91425" rIns="91425" bIns="91425" anchor="t" anchorCtr="0">
            <a:noAutofit/>
          </a:bodyPr>
          <a:lstStyle/>
          <a:p>
            <a:pPr rtl="0">
              <a:spcBef>
                <a:spcPts val="0"/>
              </a:spcBef>
              <a:buNone/>
            </a:pPr>
            <a:r>
              <a:rPr lang="en-US" sz="1600" b="1" dirty="0"/>
              <a:t>Question 2</a:t>
            </a:r>
          </a:p>
          <a:p>
            <a:pPr rtl="0">
              <a:spcBef>
                <a:spcPts val="0"/>
              </a:spcBef>
              <a:buNone/>
            </a:pPr>
            <a:endParaRPr sz="1600" dirty="0"/>
          </a:p>
          <a:p>
            <a:pPr rtl="0">
              <a:spcBef>
                <a:spcPts val="0"/>
              </a:spcBef>
              <a:buNone/>
            </a:pPr>
            <a:r>
              <a:rPr lang="en-US" sz="1600" dirty="0"/>
              <a:t>Read the following passage and identify its claim and reasons.</a:t>
            </a:r>
          </a:p>
          <a:p>
            <a:pPr rtl="0">
              <a:spcBef>
                <a:spcPts val="0"/>
              </a:spcBef>
              <a:buNone/>
            </a:pPr>
            <a:endParaRPr sz="1600" dirty="0"/>
          </a:p>
          <a:p>
            <a:pPr lvl="0" rtl="0">
              <a:spcBef>
                <a:spcPts val="0"/>
              </a:spcBef>
              <a:buNone/>
            </a:pPr>
            <a:r>
              <a:rPr lang="en-US" sz="1600" dirty="0" smtClean="0"/>
              <a:t>	A survey of Mason </a:t>
            </a:r>
            <a:r>
              <a:rPr lang="en-US" sz="1600" dirty="0"/>
              <a:t>City </a:t>
            </a:r>
            <a:r>
              <a:rPr lang="en-US" sz="1600" dirty="0" smtClean="0"/>
              <a:t>residents, shows that residents </a:t>
            </a:r>
            <a:r>
              <a:rPr lang="en-US" sz="1600" dirty="0"/>
              <a:t>rank water sports (swimming, boating and fishing) among their favorite recreational activities. The Mason River flowing through the city is rarely used for these </a:t>
            </a:r>
            <a:r>
              <a:rPr lang="en-US" sz="1600" dirty="0" smtClean="0"/>
              <a:t>pursuits. The </a:t>
            </a:r>
            <a:r>
              <a:rPr lang="en-US" sz="1600" dirty="0"/>
              <a:t>city park department devotes little of its budget to maintaining riverside recreational facilities. For years there have been complaints from residents about the quality of the river's water and the river's smell. In response, the state has recently announced plans to clean up Mason River. Use of the river for water sports is therefore sure to increase. </a:t>
            </a:r>
            <a:r>
              <a:rPr lang="en-US" sz="1600" dirty="0" smtClean="0"/>
              <a:t>Therefore, the </a:t>
            </a:r>
            <a:r>
              <a:rPr lang="en-US" sz="1600" dirty="0"/>
              <a:t>city government should </a:t>
            </a:r>
            <a:r>
              <a:rPr lang="en-US" sz="1600" dirty="0" smtClean="0"/>
              <a:t>devote </a:t>
            </a:r>
            <a:r>
              <a:rPr lang="en-US" sz="1600" dirty="0"/>
              <a:t>more money in this year's budget to riverside recreational facilities.</a:t>
            </a:r>
          </a:p>
        </p:txBody>
      </p:sp>
      <p:graphicFrame>
        <p:nvGraphicFramePr>
          <p:cNvPr id="5" name="Diagram 4"/>
          <p:cNvGraphicFramePr/>
          <p:nvPr>
            <p:extLst>
              <p:ext uri="{D42A27DB-BD31-4B8C-83A1-F6EECF244321}">
                <p14:modId xmlns:p14="http://schemas.microsoft.com/office/powerpoint/2010/main" val="3771149817"/>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7" name="Left Arrow 6"/>
          <p:cNvSpPr/>
          <p:nvPr/>
        </p:nvSpPr>
        <p:spPr>
          <a:xfrm rot="10800000">
            <a:off x="7775493" y="4851700"/>
            <a:ext cx="706831" cy="20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648200" y="4495800"/>
            <a:ext cx="3200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85750" indent="-285750">
              <a:buSzPct val="130000"/>
              <a:buFont typeface="Arial" panose="020B0604020202020204" pitchFamily="34" charset="0"/>
              <a:buChar char="•"/>
            </a:pPr>
            <a:r>
              <a:rPr lang="en-US" dirty="0" smtClean="0"/>
              <a:t>Open a Word document and key in your response. </a:t>
            </a:r>
          </a:p>
          <a:p>
            <a:pPr marL="285750" indent="-285750">
              <a:buSzPct val="130000"/>
              <a:buFont typeface="Arial" panose="020B0604020202020204" pitchFamily="34" charset="0"/>
              <a:buChar char="•"/>
            </a:pPr>
            <a:r>
              <a:rPr lang="en-US" dirty="0" smtClean="0"/>
              <a:t>Check your response with the answer on the next slide.</a:t>
            </a:r>
            <a:endParaRPr lang="en-US" dirty="0"/>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46</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rtl="0">
              <a:spcBef>
                <a:spcPts val="0"/>
              </a:spcBef>
              <a:buNone/>
            </a:pPr>
            <a:r>
              <a:rPr lang="en-US" sz="3200" dirty="0">
                <a:solidFill>
                  <a:schemeClr val="dk1"/>
                </a:solidFill>
              </a:rPr>
              <a:t>Check Your Knowledge</a:t>
            </a:r>
          </a:p>
        </p:txBody>
      </p:sp>
      <p:sp>
        <p:nvSpPr>
          <p:cNvPr id="306" name="Shape 306"/>
          <p:cNvSpPr txBox="1">
            <a:spLocks noGrp="1"/>
          </p:cNvSpPr>
          <p:nvPr>
            <p:ph type="body" idx="1"/>
          </p:nvPr>
        </p:nvSpPr>
        <p:spPr>
          <a:xfrm>
            <a:off x="398401" y="1371600"/>
            <a:ext cx="8288399" cy="4526100"/>
          </a:xfrm>
          <a:prstGeom prst="rect">
            <a:avLst/>
          </a:prstGeom>
        </p:spPr>
        <p:txBody>
          <a:bodyPr lIns="91425" tIns="91425" rIns="91425" bIns="91425" anchor="t" anchorCtr="0">
            <a:noAutofit/>
          </a:bodyPr>
          <a:lstStyle/>
          <a:p>
            <a:pPr lvl="0" rtl="0">
              <a:spcBef>
                <a:spcPts val="0"/>
              </a:spcBef>
              <a:buNone/>
            </a:pPr>
            <a:r>
              <a:rPr lang="en-US" sz="1600" b="1" dirty="0"/>
              <a:t>Question </a:t>
            </a:r>
            <a:r>
              <a:rPr lang="en-US" sz="1600" b="1" dirty="0" smtClean="0"/>
              <a:t>2 Answer</a:t>
            </a:r>
            <a:r>
              <a:rPr lang="en-US" sz="1600" b="1" dirty="0"/>
              <a:t>: </a:t>
            </a:r>
          </a:p>
          <a:p>
            <a:pPr rtl="0">
              <a:spcBef>
                <a:spcPts val="0"/>
              </a:spcBef>
              <a:buNone/>
            </a:pPr>
            <a:endParaRPr sz="1600" dirty="0"/>
          </a:p>
          <a:p>
            <a:pPr marL="119063" lvl="0" indent="-17463" rtl="0">
              <a:spcBef>
                <a:spcPts val="0"/>
              </a:spcBef>
              <a:buClr>
                <a:schemeClr val="dk1"/>
              </a:buClr>
              <a:buSzPct val="78571"/>
              <a:buFont typeface="Arial"/>
              <a:buNone/>
            </a:pPr>
            <a:r>
              <a:rPr lang="en-US" sz="1600" b="1" dirty="0" smtClean="0">
                <a:solidFill>
                  <a:schemeClr val="dk1"/>
                </a:solidFill>
              </a:rPr>
              <a:t>Claim: </a:t>
            </a:r>
            <a:r>
              <a:rPr lang="en-US" sz="1600" dirty="0">
                <a:solidFill>
                  <a:schemeClr val="dk1"/>
                </a:solidFill>
              </a:rPr>
              <a:t>The city government should devote more money in this year's budget to riverside recreational facilities and the use of the river will increase</a:t>
            </a:r>
            <a:r>
              <a:rPr lang="en-US" sz="1600" dirty="0" smtClean="0">
                <a:solidFill>
                  <a:schemeClr val="dk1"/>
                </a:solidFill>
              </a:rPr>
              <a:t>.</a:t>
            </a:r>
          </a:p>
          <a:p>
            <a:pPr lvl="0" rtl="0">
              <a:spcBef>
                <a:spcPts val="0"/>
              </a:spcBef>
              <a:buClr>
                <a:schemeClr val="dk1"/>
              </a:buClr>
              <a:buSzPct val="78571"/>
              <a:buFont typeface="Arial"/>
              <a:buNone/>
            </a:pPr>
            <a:endParaRPr lang="en-US" sz="1600" dirty="0">
              <a:solidFill>
                <a:schemeClr val="dk1"/>
              </a:solidFill>
            </a:endParaRPr>
          </a:p>
          <a:p>
            <a:pPr marL="119063" lvl="0" indent="-17463" rtl="0">
              <a:spcBef>
                <a:spcPts val="0"/>
              </a:spcBef>
              <a:buClr>
                <a:schemeClr val="dk1"/>
              </a:buClr>
              <a:buSzPct val="78571"/>
              <a:buFont typeface="Arial"/>
              <a:buNone/>
            </a:pPr>
            <a:r>
              <a:rPr lang="en-US" sz="1600" b="1" dirty="0">
                <a:solidFill>
                  <a:schemeClr val="dk1"/>
                </a:solidFill>
              </a:rPr>
              <a:t>Reason 1: </a:t>
            </a:r>
            <a:r>
              <a:rPr lang="en-US" sz="1600" dirty="0">
                <a:solidFill>
                  <a:schemeClr val="dk1"/>
                </a:solidFill>
              </a:rPr>
              <a:t>The survey response shows that Mason City residents rank water sports among their favorite recreational activities</a:t>
            </a:r>
            <a:r>
              <a:rPr lang="en-US" sz="1600" dirty="0" smtClean="0">
                <a:solidFill>
                  <a:schemeClr val="dk1"/>
                </a:solidFill>
              </a:rPr>
              <a:t>.</a:t>
            </a:r>
          </a:p>
          <a:p>
            <a:pPr lvl="0" rtl="0">
              <a:spcBef>
                <a:spcPts val="0"/>
              </a:spcBef>
              <a:buClr>
                <a:schemeClr val="dk1"/>
              </a:buClr>
              <a:buSzPct val="78571"/>
              <a:buFont typeface="Arial"/>
              <a:buNone/>
            </a:pPr>
            <a:endParaRPr lang="en-US" sz="1600" dirty="0">
              <a:solidFill>
                <a:schemeClr val="dk1"/>
              </a:solidFill>
            </a:endParaRPr>
          </a:p>
          <a:p>
            <a:pPr marL="119063" lvl="0" indent="-17463" rtl="0">
              <a:spcBef>
                <a:spcPts val="0"/>
              </a:spcBef>
              <a:buClr>
                <a:schemeClr val="dk1"/>
              </a:buClr>
              <a:buSzPct val="78571"/>
              <a:buFont typeface="Arial"/>
              <a:buNone/>
            </a:pPr>
            <a:r>
              <a:rPr lang="en-US" sz="1600" b="1" dirty="0">
                <a:solidFill>
                  <a:schemeClr val="dk1"/>
                </a:solidFill>
              </a:rPr>
              <a:t>Reason 2: </a:t>
            </a:r>
            <a:r>
              <a:rPr lang="en-US" sz="1600" dirty="0">
                <a:solidFill>
                  <a:schemeClr val="dk1"/>
                </a:solidFill>
              </a:rPr>
              <a:t>Residents </a:t>
            </a:r>
            <a:r>
              <a:rPr lang="en-US" sz="1600" dirty="0" smtClean="0">
                <a:solidFill>
                  <a:schemeClr val="dk1"/>
                </a:solidFill>
              </a:rPr>
              <a:t>have complained for years about </a:t>
            </a:r>
            <a:r>
              <a:rPr lang="en-US" sz="1600" dirty="0">
                <a:solidFill>
                  <a:schemeClr val="dk1"/>
                </a:solidFill>
              </a:rPr>
              <a:t>the </a:t>
            </a:r>
            <a:r>
              <a:rPr lang="en-US" sz="1600" dirty="0" smtClean="0">
                <a:solidFill>
                  <a:schemeClr val="dk1"/>
                </a:solidFill>
              </a:rPr>
              <a:t>river’s water quality and its smell, so the state is planning to clean up the river. </a:t>
            </a:r>
            <a:endParaRPr lang="en-US" sz="1600" dirty="0">
              <a:solidFill>
                <a:schemeClr val="dk1"/>
              </a:solidFill>
            </a:endParaRPr>
          </a:p>
          <a:p>
            <a:pPr lvl="0" rtl="0">
              <a:spcBef>
                <a:spcPts val="0"/>
              </a:spcBef>
              <a:buClr>
                <a:schemeClr val="dk1"/>
              </a:buClr>
              <a:buFont typeface="Arial"/>
              <a:buNone/>
            </a:pPr>
            <a:endParaRPr dirty="0"/>
          </a:p>
          <a:p>
            <a:pPr rtl="0">
              <a:spcBef>
                <a:spcPts val="0"/>
              </a:spcBef>
              <a:buNone/>
            </a:pPr>
            <a:endParaRPr dirty="0"/>
          </a:p>
          <a:p>
            <a:pPr lvl="0" rtl="0">
              <a:spcBef>
                <a:spcPts val="0"/>
              </a:spcBef>
              <a:buNone/>
            </a:pPr>
            <a:endParaRPr dirty="0"/>
          </a:p>
          <a:p>
            <a:pPr lvl="0" rtl="0">
              <a:spcBef>
                <a:spcPts val="0"/>
              </a:spcBef>
              <a:buNone/>
            </a:pPr>
            <a:endParaRPr dirty="0"/>
          </a:p>
        </p:txBody>
      </p:sp>
      <p:graphicFrame>
        <p:nvGraphicFramePr>
          <p:cNvPr id="4" name="Diagram 3"/>
          <p:cNvGraphicFramePr/>
          <p:nvPr>
            <p:extLst>
              <p:ext uri="{D42A27DB-BD31-4B8C-83A1-F6EECF244321}">
                <p14:modId xmlns:p14="http://schemas.microsoft.com/office/powerpoint/2010/main" val="1477659681"/>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6" name="Slide Number Placeholder 5"/>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47</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rtl="0">
              <a:spcBef>
                <a:spcPts val="0"/>
              </a:spcBef>
              <a:buNone/>
            </a:pPr>
            <a:r>
              <a:rPr lang="en-US" sz="3200" dirty="0">
                <a:solidFill>
                  <a:schemeClr val="dk1"/>
                </a:solidFill>
              </a:rPr>
              <a:t>Check Your Knowledge</a:t>
            </a:r>
          </a:p>
        </p:txBody>
      </p:sp>
      <p:sp>
        <p:nvSpPr>
          <p:cNvPr id="313" name="Shape 313"/>
          <p:cNvSpPr txBox="1">
            <a:spLocks noGrp="1"/>
          </p:cNvSpPr>
          <p:nvPr>
            <p:ph type="body" idx="1"/>
          </p:nvPr>
        </p:nvSpPr>
        <p:spPr>
          <a:xfrm>
            <a:off x="457200" y="1143000"/>
            <a:ext cx="8288399" cy="4602300"/>
          </a:xfrm>
          <a:prstGeom prst="rect">
            <a:avLst/>
          </a:prstGeom>
        </p:spPr>
        <p:txBody>
          <a:bodyPr lIns="91425" tIns="91425" rIns="91425" bIns="91425" anchor="t" anchorCtr="0">
            <a:noAutofit/>
          </a:bodyPr>
          <a:lstStyle/>
          <a:p>
            <a:pPr lvl="0" rtl="0">
              <a:spcBef>
                <a:spcPts val="0"/>
              </a:spcBef>
              <a:buNone/>
            </a:pPr>
            <a:r>
              <a:rPr lang="en-US" sz="1600" b="1" dirty="0"/>
              <a:t>Question 3</a:t>
            </a:r>
          </a:p>
          <a:p>
            <a:pPr lvl="0" rtl="0">
              <a:spcBef>
                <a:spcPts val="0"/>
              </a:spcBef>
              <a:buNone/>
            </a:pPr>
            <a:endParaRPr sz="1600" dirty="0"/>
          </a:p>
          <a:p>
            <a:pPr marL="115888" indent="-14288" algn="just" rtl="0">
              <a:spcBef>
                <a:spcPts val="0"/>
              </a:spcBef>
              <a:buNone/>
            </a:pPr>
            <a:r>
              <a:rPr lang="en-US" sz="1600" dirty="0"/>
              <a:t>After listing the claim and reasons in Question 2. </a:t>
            </a:r>
            <a:r>
              <a:rPr lang="en-US" sz="1600" dirty="0" smtClean="0"/>
              <a:t>Analyze </a:t>
            </a:r>
            <a:r>
              <a:rPr lang="en-US" sz="1600" dirty="0"/>
              <a:t>the text based on the four </a:t>
            </a:r>
            <a:r>
              <a:rPr lang="en-US" sz="1600" dirty="0" smtClean="0"/>
              <a:t>questions listed here. </a:t>
            </a:r>
            <a:endParaRPr lang="en-US" sz="1600" dirty="0" smtClean="0"/>
          </a:p>
          <a:p>
            <a:pPr marL="115888" indent="-14288" algn="just" rtl="0">
              <a:spcBef>
                <a:spcPts val="0"/>
              </a:spcBef>
              <a:buNone/>
            </a:pPr>
            <a:endParaRPr lang="en-US" sz="1600" dirty="0"/>
          </a:p>
          <a:p>
            <a:pPr rtl="0">
              <a:spcBef>
                <a:spcPts val="0"/>
              </a:spcBef>
              <a:buNone/>
            </a:pPr>
            <a:endParaRPr sz="1600" dirty="0"/>
          </a:p>
          <a:p>
            <a:pPr lvl="0" rtl="0">
              <a:spcBef>
                <a:spcPts val="0"/>
              </a:spcBef>
              <a:buClr>
                <a:schemeClr val="dk1"/>
              </a:buClr>
              <a:buSzPct val="61111"/>
              <a:buFont typeface="Arial"/>
              <a:buNone/>
            </a:pPr>
            <a:r>
              <a:rPr lang="en-US" sz="1600" b="1" dirty="0">
                <a:solidFill>
                  <a:schemeClr val="dk1"/>
                </a:solidFill>
              </a:rPr>
              <a:t>Q1. Is there an alternative explanation to the same topic? </a:t>
            </a:r>
          </a:p>
          <a:p>
            <a:pPr lvl="0" rtl="0">
              <a:spcBef>
                <a:spcPts val="0"/>
              </a:spcBef>
              <a:buClr>
                <a:schemeClr val="dk1"/>
              </a:buClr>
              <a:buFont typeface="Arial"/>
              <a:buNone/>
            </a:pPr>
            <a:endParaRPr sz="1600" b="1" dirty="0">
              <a:solidFill>
                <a:schemeClr val="dk1"/>
              </a:solidFill>
            </a:endParaRPr>
          </a:p>
          <a:p>
            <a:pPr lvl="0" rtl="0">
              <a:spcBef>
                <a:spcPts val="0"/>
              </a:spcBef>
              <a:buClr>
                <a:schemeClr val="dk1"/>
              </a:buClr>
              <a:buSzPct val="61111"/>
              <a:buFont typeface="Arial"/>
              <a:buNone/>
            </a:pPr>
            <a:r>
              <a:rPr lang="en-US" sz="1600" b="1" dirty="0">
                <a:solidFill>
                  <a:schemeClr val="dk1"/>
                </a:solidFill>
              </a:rPr>
              <a:t>Q2. Is the evidence sufficient </a:t>
            </a:r>
            <a:r>
              <a:rPr lang="en-US" sz="1600" b="1" dirty="0" smtClean="0">
                <a:solidFill>
                  <a:schemeClr val="dk1"/>
                </a:solidFill>
              </a:rPr>
              <a:t>enough to support the claim? </a:t>
            </a:r>
            <a:endParaRPr lang="en-US" sz="1600" b="1" dirty="0">
              <a:solidFill>
                <a:schemeClr val="dk1"/>
              </a:solidFill>
            </a:endParaRPr>
          </a:p>
          <a:p>
            <a:pPr lvl="0" rtl="0">
              <a:spcBef>
                <a:spcPts val="0"/>
              </a:spcBef>
              <a:buClr>
                <a:schemeClr val="dk1"/>
              </a:buClr>
              <a:buFont typeface="Arial"/>
              <a:buNone/>
            </a:pPr>
            <a:endParaRPr sz="1600" b="1" dirty="0">
              <a:solidFill>
                <a:schemeClr val="dk1"/>
              </a:solidFill>
            </a:endParaRPr>
          </a:p>
          <a:p>
            <a:pPr lvl="0" rtl="0">
              <a:spcBef>
                <a:spcPts val="0"/>
              </a:spcBef>
              <a:buClr>
                <a:schemeClr val="dk1"/>
              </a:buClr>
              <a:buSzPct val="61111"/>
              <a:buFont typeface="Arial"/>
              <a:buNone/>
            </a:pPr>
            <a:r>
              <a:rPr lang="en-US" sz="1600" b="1" dirty="0">
                <a:solidFill>
                  <a:schemeClr val="dk1"/>
                </a:solidFill>
              </a:rPr>
              <a:t>Q3. What assumptions do you think the reasons depend on? </a:t>
            </a:r>
          </a:p>
          <a:p>
            <a:pPr lvl="0" rtl="0">
              <a:spcBef>
                <a:spcPts val="0"/>
              </a:spcBef>
              <a:buClr>
                <a:schemeClr val="dk1"/>
              </a:buClr>
              <a:buFont typeface="Arial"/>
              <a:buNone/>
            </a:pPr>
            <a:endParaRPr sz="1600" b="1" dirty="0">
              <a:solidFill>
                <a:schemeClr val="dk1"/>
              </a:solidFill>
            </a:endParaRPr>
          </a:p>
          <a:p>
            <a:pPr lvl="0" rtl="0">
              <a:spcBef>
                <a:spcPts val="0"/>
              </a:spcBef>
              <a:buClr>
                <a:schemeClr val="dk1"/>
              </a:buClr>
              <a:buSzPct val="61111"/>
              <a:buFont typeface="Arial"/>
              <a:buNone/>
            </a:pPr>
            <a:r>
              <a:rPr lang="en-US" sz="1600" b="1" dirty="0">
                <a:solidFill>
                  <a:schemeClr val="dk1"/>
                </a:solidFill>
              </a:rPr>
              <a:t>Q4. </a:t>
            </a:r>
            <a:r>
              <a:rPr lang="en-US" sz="1600" b="1" dirty="0" smtClean="0">
                <a:solidFill>
                  <a:schemeClr val="dk1"/>
                </a:solidFill>
              </a:rPr>
              <a:t>Have any </a:t>
            </a:r>
            <a:r>
              <a:rPr lang="en-US" sz="1600" b="1" dirty="0">
                <a:solidFill>
                  <a:schemeClr val="dk1"/>
                </a:solidFill>
              </a:rPr>
              <a:t>logical fallacies </a:t>
            </a:r>
            <a:r>
              <a:rPr lang="en-US" sz="1600" b="1" dirty="0" smtClean="0">
                <a:solidFill>
                  <a:schemeClr val="dk1"/>
                </a:solidFill>
              </a:rPr>
              <a:t>been committed</a:t>
            </a:r>
            <a:r>
              <a:rPr lang="en-US" sz="1600" b="1" dirty="0">
                <a:solidFill>
                  <a:schemeClr val="dk1"/>
                </a:solidFill>
              </a:rPr>
              <a:t>? </a:t>
            </a:r>
            <a:r>
              <a:rPr lang="en-US" sz="1600" b="1" dirty="0"/>
              <a:t> </a:t>
            </a:r>
          </a:p>
          <a:p>
            <a:pPr lvl="0" rtl="0">
              <a:spcBef>
                <a:spcPts val="0"/>
              </a:spcBef>
              <a:buNone/>
            </a:pPr>
            <a:endParaRPr dirty="0"/>
          </a:p>
        </p:txBody>
      </p:sp>
      <p:graphicFrame>
        <p:nvGraphicFramePr>
          <p:cNvPr id="5" name="Diagram 4"/>
          <p:cNvGraphicFramePr/>
          <p:nvPr>
            <p:extLst>
              <p:ext uri="{D42A27DB-BD31-4B8C-83A1-F6EECF244321}">
                <p14:modId xmlns:p14="http://schemas.microsoft.com/office/powerpoint/2010/main" val="1018204312"/>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7" name="Left Arrow 6"/>
          <p:cNvSpPr/>
          <p:nvPr/>
        </p:nvSpPr>
        <p:spPr>
          <a:xfrm rot="10800000">
            <a:off x="7775493" y="4851700"/>
            <a:ext cx="706831" cy="20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648200" y="4495800"/>
            <a:ext cx="3200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85750" indent="-285750">
              <a:buSzPct val="130000"/>
              <a:buFont typeface="Arial" panose="020B0604020202020204" pitchFamily="34" charset="0"/>
              <a:buChar char="•"/>
            </a:pPr>
            <a:r>
              <a:rPr lang="en-US" dirty="0" smtClean="0"/>
              <a:t>Open a Word document and key in your response. </a:t>
            </a:r>
          </a:p>
          <a:p>
            <a:pPr marL="285750" indent="-285750">
              <a:buSzPct val="130000"/>
              <a:buFont typeface="Arial" panose="020B0604020202020204" pitchFamily="34" charset="0"/>
              <a:buChar char="•"/>
            </a:pPr>
            <a:r>
              <a:rPr lang="en-US" dirty="0" smtClean="0"/>
              <a:t>Check your response with the answer on the next slide.</a:t>
            </a:r>
            <a:endParaRPr lang="en-US" dirty="0"/>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48</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
        <p:nvSpPr>
          <p:cNvPr id="2" name="TextBox 1"/>
          <p:cNvSpPr txBox="1"/>
          <p:nvPr/>
        </p:nvSpPr>
        <p:spPr>
          <a:xfrm>
            <a:off x="3505200" y="2061712"/>
            <a:ext cx="2590800" cy="523220"/>
          </a:xfrm>
          <a:prstGeom prst="rect">
            <a:avLst/>
          </a:prstGeom>
          <a:solidFill>
            <a:schemeClr val="bg2">
              <a:lumMod val="20000"/>
              <a:lumOff val="80000"/>
            </a:schemeClr>
          </a:solidFill>
          <a:ln>
            <a:solidFill>
              <a:schemeClr val="bg2"/>
            </a:solidFill>
          </a:ln>
        </p:spPr>
        <p:txBody>
          <a:bodyPr wrap="square" rtlCol="0">
            <a:spAutoFit/>
          </a:bodyPr>
          <a:lstStyle/>
          <a:p>
            <a:r>
              <a:rPr lang="en-US" dirty="0" smtClean="0"/>
              <a:t>Click the down arrow four times to see the questions.</a:t>
            </a:r>
            <a:endParaRPr lang="en-US" dirty="0"/>
          </a:p>
        </p:txBody>
      </p:sp>
      <p:sp>
        <p:nvSpPr>
          <p:cNvPr id="3" name="Down Arrow 2"/>
          <p:cNvSpPr/>
          <p:nvPr/>
        </p:nvSpPr>
        <p:spPr>
          <a:xfrm>
            <a:off x="6324600" y="2106244"/>
            <a:ext cx="304800" cy="523220"/>
          </a:xfrm>
          <a:prstGeom prst="downArrow">
            <a:avLst>
              <a:gd name="adj1" fmla="val 577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3">
                                            <p:txEl>
                                              <p:pRg st="5" end="5"/>
                                            </p:txEl>
                                          </p:spTgt>
                                        </p:tgtEl>
                                        <p:attrNameLst>
                                          <p:attrName>style.visibility</p:attrName>
                                        </p:attrNameLst>
                                      </p:cBhvr>
                                      <p:to>
                                        <p:strVal val="visible"/>
                                      </p:to>
                                    </p:set>
                                    <p:anim calcmode="lin" valueType="num">
                                      <p:cBhvr additive="base">
                                        <p:cTn id="7" dur="500" fill="hold"/>
                                        <p:tgtEl>
                                          <p:spTgt spid="31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3">
                                            <p:txEl>
                                              <p:pRg st="7" end="7"/>
                                            </p:txEl>
                                          </p:spTgt>
                                        </p:tgtEl>
                                        <p:attrNameLst>
                                          <p:attrName>style.visibility</p:attrName>
                                        </p:attrNameLst>
                                      </p:cBhvr>
                                      <p:to>
                                        <p:strVal val="visible"/>
                                      </p:to>
                                    </p:set>
                                    <p:anim calcmode="lin" valueType="num">
                                      <p:cBhvr additive="base">
                                        <p:cTn id="13" dur="500" fill="hold"/>
                                        <p:tgtEl>
                                          <p:spTgt spid="31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3">
                                            <p:txEl>
                                              <p:pRg st="9" end="9"/>
                                            </p:txEl>
                                          </p:spTgt>
                                        </p:tgtEl>
                                        <p:attrNameLst>
                                          <p:attrName>style.visibility</p:attrName>
                                        </p:attrNameLst>
                                      </p:cBhvr>
                                      <p:to>
                                        <p:strVal val="visible"/>
                                      </p:to>
                                    </p:set>
                                    <p:anim calcmode="lin" valueType="num">
                                      <p:cBhvr additive="base">
                                        <p:cTn id="19" dur="500" fill="hold"/>
                                        <p:tgtEl>
                                          <p:spTgt spid="31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3">
                                            <p:txEl>
                                              <p:pRg st="11" end="11"/>
                                            </p:txEl>
                                          </p:spTgt>
                                        </p:tgtEl>
                                        <p:attrNameLst>
                                          <p:attrName>style.visibility</p:attrName>
                                        </p:attrNameLst>
                                      </p:cBhvr>
                                      <p:to>
                                        <p:strVal val="visible"/>
                                      </p:to>
                                    </p:set>
                                    <p:anim calcmode="lin" valueType="num">
                                      <p:cBhvr additive="base">
                                        <p:cTn id="25" dur="500" fill="hold"/>
                                        <p:tgtEl>
                                          <p:spTgt spid="313">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76200"/>
            <a:ext cx="8229600" cy="1143000"/>
          </a:xfrm>
          <a:prstGeom prst="rect">
            <a:avLst/>
          </a:prstGeom>
        </p:spPr>
        <p:txBody>
          <a:bodyPr lIns="91425" tIns="91425" rIns="91425" bIns="91425" anchor="ctr" anchorCtr="0">
            <a:noAutofit/>
          </a:bodyPr>
          <a:lstStyle/>
          <a:p>
            <a:pPr lvl="0" rtl="0">
              <a:spcBef>
                <a:spcPts val="0"/>
              </a:spcBef>
              <a:buNone/>
            </a:pPr>
            <a:r>
              <a:rPr lang="en-US" sz="3200" dirty="0">
                <a:solidFill>
                  <a:schemeClr val="dk1"/>
                </a:solidFill>
              </a:rPr>
              <a:t>Check Your Knowledge</a:t>
            </a:r>
          </a:p>
        </p:txBody>
      </p:sp>
      <p:sp>
        <p:nvSpPr>
          <p:cNvPr id="321" name="Shape 321"/>
          <p:cNvSpPr txBox="1">
            <a:spLocks noGrp="1"/>
          </p:cNvSpPr>
          <p:nvPr>
            <p:ph type="body" idx="1"/>
          </p:nvPr>
        </p:nvSpPr>
        <p:spPr>
          <a:xfrm>
            <a:off x="457200" y="1219200"/>
            <a:ext cx="8288399" cy="4907100"/>
          </a:xfrm>
          <a:prstGeom prst="rect">
            <a:avLst/>
          </a:prstGeom>
        </p:spPr>
        <p:txBody>
          <a:bodyPr lIns="91425" tIns="91425" rIns="91425" bIns="91425" anchor="t" anchorCtr="0">
            <a:noAutofit/>
          </a:bodyPr>
          <a:lstStyle/>
          <a:p>
            <a:pPr>
              <a:buSzPct val="78571"/>
              <a:buNone/>
            </a:pPr>
            <a:r>
              <a:rPr lang="en-US" sz="1600" b="1" dirty="0"/>
              <a:t>Question </a:t>
            </a:r>
            <a:r>
              <a:rPr lang="en-US" sz="1600" b="1" dirty="0" smtClean="0"/>
              <a:t>3</a:t>
            </a:r>
            <a:r>
              <a:rPr lang="en-US" sz="1600" b="1" dirty="0"/>
              <a:t> </a:t>
            </a:r>
            <a:r>
              <a:rPr lang="en-US" sz="1600" b="1" dirty="0" smtClean="0">
                <a:solidFill>
                  <a:schemeClr val="tx1"/>
                </a:solidFill>
              </a:rPr>
              <a:t>Answer</a:t>
            </a:r>
            <a:r>
              <a:rPr lang="en-US" sz="1600" b="1" dirty="0">
                <a:solidFill>
                  <a:schemeClr val="tx1"/>
                </a:solidFill>
              </a:rPr>
              <a:t>:</a:t>
            </a:r>
          </a:p>
          <a:p>
            <a:pPr lvl="0" rtl="0">
              <a:spcBef>
                <a:spcPts val="0"/>
              </a:spcBef>
              <a:buClr>
                <a:schemeClr val="dk1"/>
              </a:buClr>
              <a:buFont typeface="Arial"/>
              <a:buNone/>
            </a:pPr>
            <a:endParaRPr sz="1600" dirty="0">
              <a:solidFill>
                <a:schemeClr val="tx1"/>
              </a:solidFill>
            </a:endParaRPr>
          </a:p>
          <a:p>
            <a:pPr lvl="0" rtl="0">
              <a:spcBef>
                <a:spcPts val="0"/>
              </a:spcBef>
              <a:buClr>
                <a:schemeClr val="dk1"/>
              </a:buClr>
              <a:buSzPct val="61111"/>
              <a:buFont typeface="Arial"/>
              <a:buNone/>
            </a:pPr>
            <a:r>
              <a:rPr lang="en-US" sz="1600" b="1" dirty="0" smtClean="0">
                <a:solidFill>
                  <a:schemeClr val="tx1"/>
                </a:solidFill>
              </a:rPr>
              <a:t>Q1</a:t>
            </a:r>
            <a:r>
              <a:rPr lang="en-US" sz="1600" b="1" dirty="0">
                <a:solidFill>
                  <a:schemeClr val="tx1"/>
                </a:solidFill>
              </a:rPr>
              <a:t>. Is there an alternative explanation to the same </a:t>
            </a:r>
            <a:r>
              <a:rPr lang="en-US" sz="1600" b="1" dirty="0" smtClean="0">
                <a:solidFill>
                  <a:schemeClr val="tx1"/>
                </a:solidFill>
              </a:rPr>
              <a:t>topic? </a:t>
            </a:r>
            <a:endParaRPr lang="en-US" sz="1600" b="1" dirty="0">
              <a:solidFill>
                <a:schemeClr val="tx1"/>
              </a:solidFill>
            </a:endParaRPr>
          </a:p>
          <a:p>
            <a:pPr marL="119063" lvl="0" indent="-17463" rtl="0">
              <a:spcBef>
                <a:spcPts val="0"/>
              </a:spcBef>
              <a:buNone/>
            </a:pPr>
            <a:r>
              <a:rPr lang="en-US" sz="1600" dirty="0" smtClean="0">
                <a:solidFill>
                  <a:schemeClr val="tx1"/>
                </a:solidFill>
              </a:rPr>
              <a:t>Yes, the reason for less use of the river could be that the location of the river is not convenient for people to access. The bad quality of the river could be caused by the nearby factories. In this case, even though the city government will invest more on river side recreational facilities, the issue will not be resolved. </a:t>
            </a:r>
            <a:endParaRPr sz="1600" dirty="0">
              <a:solidFill>
                <a:schemeClr val="tx1"/>
              </a:solidFill>
            </a:endParaRPr>
          </a:p>
          <a:p>
            <a:pPr lvl="0" rtl="0">
              <a:spcBef>
                <a:spcPts val="0"/>
              </a:spcBef>
              <a:buClr>
                <a:schemeClr val="dk1"/>
              </a:buClr>
              <a:buFont typeface="Arial"/>
              <a:buNone/>
            </a:pPr>
            <a:endParaRPr sz="1600" dirty="0">
              <a:solidFill>
                <a:schemeClr val="tx1"/>
              </a:solidFill>
            </a:endParaRPr>
          </a:p>
          <a:p>
            <a:pPr lvl="0" rtl="0">
              <a:spcBef>
                <a:spcPts val="0"/>
              </a:spcBef>
              <a:buClr>
                <a:schemeClr val="dk1"/>
              </a:buClr>
              <a:buSzPct val="61111"/>
              <a:buFont typeface="Arial"/>
              <a:buNone/>
            </a:pPr>
            <a:r>
              <a:rPr lang="en-US" sz="1600" b="1" dirty="0">
                <a:solidFill>
                  <a:schemeClr val="tx1"/>
                </a:solidFill>
              </a:rPr>
              <a:t>Q2. Is the evidence sufficient </a:t>
            </a:r>
            <a:r>
              <a:rPr lang="en-US" sz="1600" b="1" dirty="0" smtClean="0">
                <a:solidFill>
                  <a:schemeClr val="tx1"/>
                </a:solidFill>
              </a:rPr>
              <a:t>enough to support the claim? </a:t>
            </a:r>
            <a:endParaRPr lang="en-US" sz="1600" b="1" dirty="0">
              <a:solidFill>
                <a:schemeClr val="tx1"/>
              </a:solidFill>
            </a:endParaRPr>
          </a:p>
          <a:p>
            <a:pPr marL="119063" lvl="0" indent="-17463" rtl="0">
              <a:spcBef>
                <a:spcPts val="0"/>
              </a:spcBef>
              <a:buClr>
                <a:schemeClr val="dk1"/>
              </a:buClr>
              <a:buFont typeface="Arial"/>
              <a:buNone/>
            </a:pPr>
            <a:r>
              <a:rPr lang="en-US" sz="1600" dirty="0" smtClean="0">
                <a:solidFill>
                  <a:schemeClr val="tx1"/>
                </a:solidFill>
              </a:rPr>
              <a:t>No, there is not enough evidence to support the argument that people don’t use the river because of it is lack of recreational facilities. More information is needed to understand the issue. For example, the location of the river, its nearby environment, etc</a:t>
            </a:r>
            <a:r>
              <a:rPr lang="en-US" sz="1800" dirty="0" smtClean="0">
                <a:solidFill>
                  <a:schemeClr val="tx1"/>
                </a:solidFill>
              </a:rPr>
              <a:t>.</a:t>
            </a:r>
          </a:p>
          <a:p>
            <a:pPr lvl="0" rtl="0">
              <a:spcBef>
                <a:spcPts val="0"/>
              </a:spcBef>
              <a:buClr>
                <a:schemeClr val="dk1"/>
              </a:buClr>
              <a:buFont typeface="Arial"/>
              <a:buNone/>
            </a:pPr>
            <a:endParaRPr sz="1200" i="1" dirty="0">
              <a:solidFill>
                <a:schemeClr val="tx1"/>
              </a:solidFill>
            </a:endParaRPr>
          </a:p>
        </p:txBody>
      </p:sp>
      <p:graphicFrame>
        <p:nvGraphicFramePr>
          <p:cNvPr id="4" name="Diagram 3"/>
          <p:cNvGraphicFramePr/>
          <p:nvPr>
            <p:extLst>
              <p:ext uri="{D42A27DB-BD31-4B8C-83A1-F6EECF244321}">
                <p14:modId xmlns:p14="http://schemas.microsoft.com/office/powerpoint/2010/main" val="2258676033"/>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7" name="Slide Number Placeholder 6"/>
          <p:cNvSpPr>
            <a:spLocks noGrp="1"/>
          </p:cNvSpPr>
          <p:nvPr>
            <p:ph type="sldNum" idx="12"/>
          </p:nvPr>
        </p:nvSpPr>
        <p:spPr>
          <a:xfrm>
            <a:off x="7391400" y="6324600"/>
            <a:ext cx="1447800" cy="365125"/>
          </a:xfrm>
        </p:spPr>
        <p:txBody>
          <a:bodyPr/>
          <a:lstStyle/>
          <a:p>
            <a:pPr marL="0" lvl="0" indent="-88900">
              <a:spcBef>
                <a:spcPts val="0"/>
              </a:spcBef>
              <a:buClr>
                <a:srgbClr val="000000"/>
              </a:buClr>
              <a:buFont typeface="Arial"/>
              <a:buChar char="●"/>
            </a:pPr>
            <a:endParaRPr lang="en-US" dirty="0" smtClean="0"/>
          </a:p>
          <a:p>
            <a:pPr marL="368300" lvl="1">
              <a:spcBef>
                <a:spcPts val="0"/>
              </a:spcBef>
              <a:buClr>
                <a:srgbClr val="000000"/>
              </a:buClr>
            </a:pPr>
            <a:r>
              <a:rPr lang="en-US" dirty="0" smtClean="0"/>
              <a:t>		 49</a:t>
            </a:r>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Shape 106"/>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a:spcBef>
                <a:spcPts val="0"/>
              </a:spcBef>
              <a:buNone/>
            </a:pPr>
            <a:r>
              <a:rPr lang="en-US" dirty="0" smtClean="0"/>
              <a:t>Sample GED</a:t>
            </a:r>
            <a:r>
              <a:rPr lang="en-US" baseline="30000" dirty="0" smtClean="0"/>
              <a:t>®</a:t>
            </a:r>
            <a:r>
              <a:rPr lang="en-US" dirty="0" smtClean="0"/>
              <a:t> Screen</a:t>
            </a:r>
            <a:endParaRPr dirty="0"/>
          </a:p>
        </p:txBody>
      </p:sp>
      <p:pic>
        <p:nvPicPr>
          <p:cNvPr id="107" name="Shape 107"/>
          <p:cNvPicPr preferRelativeResize="0"/>
          <p:nvPr/>
        </p:nvPicPr>
        <p:blipFill>
          <a:blip r:embed="rId3">
            <a:alphaModFix/>
          </a:blip>
          <a:stretch>
            <a:fillRect/>
          </a:stretch>
        </p:blipFill>
        <p:spPr>
          <a:xfrm>
            <a:off x="457200" y="1905000"/>
            <a:ext cx="5105400" cy="3886200"/>
          </a:xfrm>
          <a:prstGeom prst="rect">
            <a:avLst/>
          </a:prstGeom>
          <a:noFill/>
          <a:ln>
            <a:noFill/>
          </a:ln>
        </p:spPr>
      </p:pic>
      <p:sp>
        <p:nvSpPr>
          <p:cNvPr id="5" name="Shape 76"/>
          <p:cNvSpPr txBox="1">
            <a:spLocks/>
          </p:cNvSpPr>
          <p:nvPr/>
        </p:nvSpPr>
        <p:spPr>
          <a:xfrm>
            <a:off x="302550" y="76200"/>
            <a:ext cx="8808000" cy="9144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sz="3200" dirty="0" smtClean="0"/>
              <a:t>Introduction: A Sample GED</a:t>
            </a:r>
            <a:r>
              <a:rPr lang="en-US" sz="3200" baseline="30000" dirty="0" smtClean="0"/>
              <a:t>®</a:t>
            </a:r>
            <a:r>
              <a:rPr lang="en-US" sz="3200" dirty="0" smtClean="0"/>
              <a:t> Screen</a:t>
            </a:r>
            <a:endParaRPr lang="en-US" sz="3200" dirty="0"/>
          </a:p>
        </p:txBody>
      </p:sp>
      <p:graphicFrame>
        <p:nvGraphicFramePr>
          <p:cNvPr id="7" name="Diagram 6"/>
          <p:cNvGraphicFramePr/>
          <p:nvPr>
            <p:extLst>
              <p:ext uri="{D42A27DB-BD31-4B8C-83A1-F6EECF244321}">
                <p14:modId xmlns:p14="http://schemas.microsoft.com/office/powerpoint/2010/main" val="3385448185"/>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Shape 60"/>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12" name="Left Arrow 11"/>
          <p:cNvSpPr/>
          <p:nvPr/>
        </p:nvSpPr>
        <p:spPr>
          <a:xfrm>
            <a:off x="5457522" y="2743200"/>
            <a:ext cx="609600" cy="20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019800" y="2461736"/>
            <a:ext cx="2438400" cy="7386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This is the writing prompt. It  lists all the requirements for the response.</a:t>
            </a:r>
          </a:p>
        </p:txBody>
      </p:sp>
      <p:sp>
        <p:nvSpPr>
          <p:cNvPr id="18" name="Left Arrow 17"/>
          <p:cNvSpPr/>
          <p:nvPr/>
        </p:nvSpPr>
        <p:spPr>
          <a:xfrm>
            <a:off x="5372568" y="4104937"/>
            <a:ext cx="706831" cy="20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079400" y="3833336"/>
            <a:ext cx="2455000" cy="7386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This is the box in which you will type your response.</a:t>
            </a:r>
          </a:p>
        </p:txBody>
      </p:sp>
      <p:sp>
        <p:nvSpPr>
          <p:cNvPr id="21" name="Left Arrow 20"/>
          <p:cNvSpPr/>
          <p:nvPr/>
        </p:nvSpPr>
        <p:spPr>
          <a:xfrm rot="18128975">
            <a:off x="2433972" y="1980028"/>
            <a:ext cx="968307" cy="2382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2743201" y="1066800"/>
            <a:ext cx="2286000" cy="7386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This is the text which you will analyze and evaluate </a:t>
            </a:r>
            <a:r>
              <a:rPr lang="en-US" dirty="0" smtClean="0"/>
              <a:t>in your response.</a:t>
            </a:r>
            <a:endParaRPr lang="en-US" dirty="0"/>
          </a:p>
        </p:txBody>
      </p:sp>
      <p:sp>
        <p:nvSpPr>
          <p:cNvPr id="6" name="Slide Number Placeholder 5"/>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  5</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3523255533"/>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599"/>
          </a:xfrm>
        </p:spPr>
        <p:txBody>
          <a:bodyPr/>
          <a:lstStyle/>
          <a:p>
            <a:r>
              <a:rPr lang="en-US" sz="3200" dirty="0">
                <a:solidFill>
                  <a:schemeClr val="dk1"/>
                </a:solidFill>
              </a:rPr>
              <a:t>Check Your Knowledge</a:t>
            </a:r>
            <a:endParaRPr lang="en-US" sz="3200" dirty="0"/>
          </a:p>
        </p:txBody>
      </p:sp>
      <p:sp>
        <p:nvSpPr>
          <p:cNvPr id="3" name="Text Placeholder 2"/>
          <p:cNvSpPr>
            <a:spLocks noGrp="1"/>
          </p:cNvSpPr>
          <p:nvPr>
            <p:ph type="body" idx="1"/>
          </p:nvPr>
        </p:nvSpPr>
        <p:spPr>
          <a:xfrm>
            <a:off x="457200" y="990600"/>
            <a:ext cx="8305800" cy="5334000"/>
          </a:xfrm>
        </p:spPr>
        <p:txBody>
          <a:bodyPr/>
          <a:lstStyle/>
          <a:p>
            <a:pPr>
              <a:buSzPct val="78571"/>
              <a:buNone/>
            </a:pPr>
            <a:r>
              <a:rPr lang="en-US" sz="1600" b="1" dirty="0"/>
              <a:t>Question </a:t>
            </a:r>
            <a:r>
              <a:rPr lang="en-US" sz="1600" b="1" dirty="0" smtClean="0"/>
              <a:t>3 </a:t>
            </a:r>
            <a:r>
              <a:rPr lang="en-US" sz="1600" b="1" dirty="0" smtClean="0">
                <a:solidFill>
                  <a:schemeClr val="tx1"/>
                </a:solidFill>
              </a:rPr>
              <a:t>Answer:</a:t>
            </a:r>
            <a:endParaRPr lang="en-US" sz="1600" b="1" i="1" dirty="0" smtClean="0">
              <a:solidFill>
                <a:schemeClr val="tx1"/>
              </a:solidFill>
            </a:endParaRPr>
          </a:p>
          <a:p>
            <a:pPr lvl="0">
              <a:buSzPct val="61111"/>
              <a:buNone/>
            </a:pPr>
            <a:endParaRPr lang="en-US" sz="1600" b="1" i="1" dirty="0">
              <a:solidFill>
                <a:schemeClr val="tx1"/>
              </a:solidFill>
            </a:endParaRPr>
          </a:p>
          <a:p>
            <a:pPr lvl="0">
              <a:buSzPct val="61111"/>
              <a:buNone/>
            </a:pPr>
            <a:r>
              <a:rPr lang="en-US" sz="1600" b="1" dirty="0" smtClean="0">
                <a:solidFill>
                  <a:schemeClr val="tx1"/>
                </a:solidFill>
              </a:rPr>
              <a:t>Q3</a:t>
            </a:r>
            <a:r>
              <a:rPr lang="en-US" sz="1600" b="1" dirty="0">
                <a:solidFill>
                  <a:schemeClr val="tx1"/>
                </a:solidFill>
              </a:rPr>
              <a:t>. What assumptions do you think the reasons depend on? </a:t>
            </a:r>
            <a:endParaRPr lang="en-US" sz="1600" b="1" dirty="0" smtClean="0">
              <a:solidFill>
                <a:schemeClr val="tx1"/>
              </a:solidFill>
            </a:endParaRPr>
          </a:p>
          <a:p>
            <a:pPr lvl="0">
              <a:buSzPct val="61111"/>
              <a:buNone/>
            </a:pPr>
            <a:endParaRPr lang="en-US" sz="1600" b="1" dirty="0">
              <a:solidFill>
                <a:schemeClr val="tx1"/>
              </a:solidFill>
            </a:endParaRPr>
          </a:p>
          <a:p>
            <a:pPr marL="387350" lvl="0" indent="-285750">
              <a:buSzPct val="130000"/>
              <a:buFont typeface="Arial" panose="020B0604020202020204" pitchFamily="34" charset="0"/>
              <a:buChar char="•"/>
            </a:pPr>
            <a:r>
              <a:rPr lang="en-US" sz="1600" dirty="0">
                <a:solidFill>
                  <a:schemeClr val="tx1"/>
                </a:solidFill>
              </a:rPr>
              <a:t>Assumption 1: </a:t>
            </a:r>
            <a:r>
              <a:rPr lang="en-US" sz="1600" dirty="0" smtClean="0">
                <a:solidFill>
                  <a:schemeClr val="tx1"/>
                </a:solidFill>
              </a:rPr>
              <a:t>People </a:t>
            </a:r>
            <a:r>
              <a:rPr lang="en-US" sz="1600" dirty="0">
                <a:solidFill>
                  <a:schemeClr val="tx1"/>
                </a:solidFill>
              </a:rPr>
              <a:t>will use the river more when the quality of the water is better</a:t>
            </a:r>
            <a:r>
              <a:rPr lang="en-US" sz="1600" dirty="0" smtClean="0">
                <a:solidFill>
                  <a:schemeClr val="tx1"/>
                </a:solidFill>
              </a:rPr>
              <a:t>.</a:t>
            </a:r>
            <a:endParaRPr lang="en-US" sz="1600" dirty="0">
              <a:solidFill>
                <a:schemeClr val="tx1"/>
              </a:solidFill>
            </a:endParaRPr>
          </a:p>
          <a:p>
            <a:pPr marL="387350" lvl="0" indent="-285750">
              <a:buSzPct val="130000"/>
              <a:buFont typeface="Arial" panose="020B0604020202020204" pitchFamily="34" charset="0"/>
              <a:buChar char="•"/>
            </a:pPr>
            <a:r>
              <a:rPr lang="en-US" sz="1600" dirty="0">
                <a:solidFill>
                  <a:schemeClr val="tx1"/>
                </a:solidFill>
              </a:rPr>
              <a:t>Assumption 2: </a:t>
            </a:r>
            <a:r>
              <a:rPr lang="en-US" sz="1600" dirty="0" smtClean="0">
                <a:solidFill>
                  <a:schemeClr val="tx1"/>
                </a:solidFill>
              </a:rPr>
              <a:t>People </a:t>
            </a:r>
            <a:r>
              <a:rPr lang="en-US" sz="1600" dirty="0">
                <a:solidFill>
                  <a:schemeClr val="tx1"/>
                </a:solidFill>
              </a:rPr>
              <a:t>will use the river more when there are more water </a:t>
            </a:r>
            <a:r>
              <a:rPr lang="en-US" sz="1600" dirty="0" smtClean="0">
                <a:solidFill>
                  <a:schemeClr val="tx1"/>
                </a:solidFill>
              </a:rPr>
              <a:t>recreational facilities</a:t>
            </a:r>
            <a:r>
              <a:rPr lang="en-US" sz="1600" dirty="0">
                <a:solidFill>
                  <a:schemeClr val="tx1"/>
                </a:solidFill>
              </a:rPr>
              <a:t>. </a:t>
            </a:r>
          </a:p>
          <a:p>
            <a:pPr marL="387350" lvl="0" indent="-285750">
              <a:buSzPct val="130000"/>
              <a:buFont typeface="Arial" panose="020B0604020202020204" pitchFamily="34" charset="0"/>
              <a:buChar char="•"/>
            </a:pPr>
            <a:r>
              <a:rPr lang="en-US" sz="1600" dirty="0">
                <a:solidFill>
                  <a:schemeClr val="tx1"/>
                </a:solidFill>
              </a:rPr>
              <a:t>Assumption 3: </a:t>
            </a:r>
            <a:r>
              <a:rPr lang="en-US" sz="1600" dirty="0" smtClean="0">
                <a:solidFill>
                  <a:schemeClr val="tx1"/>
                </a:solidFill>
              </a:rPr>
              <a:t>People </a:t>
            </a:r>
            <a:r>
              <a:rPr lang="en-US" sz="1600" dirty="0">
                <a:solidFill>
                  <a:schemeClr val="tx1"/>
                </a:solidFill>
              </a:rPr>
              <a:t>who favor water sports will use the river in the city.</a:t>
            </a:r>
          </a:p>
          <a:p>
            <a:pPr marL="387350" lvl="0" indent="-285750">
              <a:buSzPct val="130000"/>
              <a:buFont typeface="Arial" panose="020B0604020202020204" pitchFamily="34" charset="0"/>
              <a:buChar char="•"/>
            </a:pPr>
            <a:endParaRPr lang="en-US" sz="1600" dirty="0" smtClean="0">
              <a:solidFill>
                <a:schemeClr val="tx1"/>
              </a:solidFill>
            </a:endParaRPr>
          </a:p>
          <a:p>
            <a:pPr marL="101600" lvl="0" indent="0">
              <a:buSzPct val="130000"/>
              <a:buNone/>
            </a:pPr>
            <a:r>
              <a:rPr lang="en-US" sz="1600" dirty="0" smtClean="0">
                <a:solidFill>
                  <a:schemeClr val="tx1"/>
                </a:solidFill>
              </a:rPr>
              <a:t>However</a:t>
            </a:r>
            <a:r>
              <a:rPr lang="en-US" sz="1600" dirty="0">
                <a:solidFill>
                  <a:schemeClr val="tx1"/>
                </a:solidFill>
              </a:rPr>
              <a:t>, none of the above assumptions </a:t>
            </a:r>
            <a:r>
              <a:rPr lang="en-US" sz="1600" dirty="0" smtClean="0">
                <a:solidFill>
                  <a:schemeClr val="tx1"/>
                </a:solidFill>
              </a:rPr>
              <a:t>are supported by the arguments.</a:t>
            </a:r>
            <a:endParaRPr lang="en-US" sz="1600" dirty="0">
              <a:solidFill>
                <a:schemeClr val="tx1"/>
              </a:solidFill>
            </a:endParaRPr>
          </a:p>
          <a:p>
            <a:pPr lvl="0">
              <a:buNone/>
            </a:pPr>
            <a:endParaRPr lang="en-US" sz="1600" dirty="0">
              <a:solidFill>
                <a:schemeClr val="tx1"/>
              </a:solidFill>
            </a:endParaRPr>
          </a:p>
          <a:p>
            <a:pPr lvl="0">
              <a:buSzPct val="61111"/>
              <a:buNone/>
            </a:pPr>
            <a:endParaRPr lang="en-US" sz="1600" b="1" dirty="0" smtClean="0">
              <a:solidFill>
                <a:schemeClr val="tx1"/>
              </a:solidFill>
            </a:endParaRPr>
          </a:p>
          <a:p>
            <a:pPr lvl="0">
              <a:buSzPct val="61111"/>
              <a:buNone/>
            </a:pPr>
            <a:r>
              <a:rPr lang="en-US" sz="1600" b="1" dirty="0" smtClean="0">
                <a:solidFill>
                  <a:schemeClr val="tx1"/>
                </a:solidFill>
              </a:rPr>
              <a:t>Q4</a:t>
            </a:r>
            <a:r>
              <a:rPr lang="en-US" sz="1600" b="1" dirty="0">
                <a:solidFill>
                  <a:schemeClr val="tx1"/>
                </a:solidFill>
              </a:rPr>
              <a:t>. </a:t>
            </a:r>
            <a:r>
              <a:rPr lang="en-US" sz="1600" b="1" dirty="0" smtClean="0">
                <a:solidFill>
                  <a:schemeClr val="tx1"/>
                </a:solidFill>
              </a:rPr>
              <a:t>Have any </a:t>
            </a:r>
            <a:r>
              <a:rPr lang="en-US" sz="1600" b="1" dirty="0">
                <a:solidFill>
                  <a:schemeClr val="tx1"/>
                </a:solidFill>
              </a:rPr>
              <a:t>logical </a:t>
            </a:r>
            <a:r>
              <a:rPr lang="en-US" sz="1600" b="1" dirty="0" smtClean="0">
                <a:solidFill>
                  <a:schemeClr val="tx1"/>
                </a:solidFill>
              </a:rPr>
              <a:t>fallacies been committed?  </a:t>
            </a:r>
          </a:p>
          <a:p>
            <a:pPr lvl="0">
              <a:buSzPct val="61111"/>
              <a:buNone/>
            </a:pPr>
            <a:endParaRPr lang="en-US" sz="1600" dirty="0" smtClean="0">
              <a:solidFill>
                <a:schemeClr val="tx1"/>
              </a:solidFill>
            </a:endParaRPr>
          </a:p>
          <a:p>
            <a:pPr marL="387350" lvl="0" indent="-285750">
              <a:buSzPct val="130000"/>
              <a:buFont typeface="Arial" panose="020B0604020202020204" pitchFamily="34" charset="0"/>
              <a:buChar char="•"/>
            </a:pPr>
            <a:r>
              <a:rPr lang="en-US" sz="1600" dirty="0" smtClean="0">
                <a:solidFill>
                  <a:schemeClr val="tx1"/>
                </a:solidFill>
              </a:rPr>
              <a:t>Faulty Cause and Effect</a:t>
            </a:r>
          </a:p>
          <a:p>
            <a:pPr marL="387350" lvl="0" indent="-285750">
              <a:buSzPct val="130000"/>
              <a:buFont typeface="Arial" panose="020B0604020202020204" pitchFamily="34" charset="0"/>
              <a:buChar char="•"/>
            </a:pPr>
            <a:r>
              <a:rPr lang="en-US" sz="1600" dirty="0" smtClean="0">
                <a:solidFill>
                  <a:schemeClr val="tx1"/>
                </a:solidFill>
              </a:rPr>
              <a:t>Non Sequitur</a:t>
            </a:r>
            <a:endParaRPr lang="en-US" sz="1600" dirty="0">
              <a:solidFill>
                <a:schemeClr val="tx1"/>
              </a:solidFill>
            </a:endParaRPr>
          </a:p>
          <a:p>
            <a:pPr marL="101600" indent="0">
              <a:buNone/>
            </a:pPr>
            <a:endParaRPr lang="en-US" dirty="0"/>
          </a:p>
        </p:txBody>
      </p:sp>
      <p:graphicFrame>
        <p:nvGraphicFramePr>
          <p:cNvPr id="7" name="Diagram 6"/>
          <p:cNvGraphicFramePr/>
          <p:nvPr>
            <p:extLst>
              <p:ext uri="{D42A27DB-BD31-4B8C-83A1-F6EECF244321}">
                <p14:modId xmlns:p14="http://schemas.microsoft.com/office/powerpoint/2010/main" val="3615564493"/>
              </p:ext>
            </p:extLst>
          </p:nvPr>
        </p:nvGraphicFramePr>
        <p:xfrm>
          <a:off x="5257800" y="51816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50</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
        <p:nvSpPr>
          <p:cNvPr id="8" name="Shape 88"/>
          <p:cNvSpPr txBox="1">
            <a:spLocks/>
          </p:cNvSpPr>
          <p:nvPr/>
        </p:nvSpPr>
        <p:spPr>
          <a:xfrm>
            <a:off x="3048000" y="6340475"/>
            <a:ext cx="1828800" cy="365125"/>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buSzPct val="25000"/>
            </a:pPr>
            <a:r>
              <a:rPr lang="en-US" sz="1200" dirty="0" smtClean="0">
                <a:solidFill>
                  <a:srgbClr val="888888"/>
                </a:solidFill>
              </a:rPr>
              <a:t>Designers for Learning </a:t>
            </a:r>
            <a:endParaRPr lang="en-US" sz="1200" dirty="0">
              <a:solidFill>
                <a:srgbClr val="888888"/>
              </a:solidFill>
            </a:endParaRPr>
          </a:p>
        </p:txBody>
      </p:sp>
    </p:spTree>
    <p:extLst>
      <p:ext uri="{BB962C8B-B14F-4D97-AF65-F5344CB8AC3E}">
        <p14:creationId xmlns:p14="http://schemas.microsoft.com/office/powerpoint/2010/main" val="9422378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Shape 328"/>
          <p:cNvSpPr txBox="1">
            <a:spLocks noGrp="1"/>
          </p:cNvSpPr>
          <p:nvPr>
            <p:ph type="body" idx="1"/>
          </p:nvPr>
        </p:nvSpPr>
        <p:spPr>
          <a:xfrm>
            <a:off x="571500" y="990600"/>
            <a:ext cx="8039100" cy="4876800"/>
          </a:xfrm>
          <a:prstGeom prst="rect">
            <a:avLst/>
          </a:prstGeom>
          <a:solidFill>
            <a:schemeClr val="bg1"/>
          </a:solidFill>
        </p:spPr>
        <p:txBody>
          <a:bodyPr lIns="91425" tIns="91425" rIns="91425" bIns="91425" anchor="t" anchorCtr="0">
            <a:noAutofit/>
          </a:bodyPr>
          <a:lstStyle/>
          <a:p>
            <a:pPr marL="101600" indent="0" rtl="0">
              <a:spcBef>
                <a:spcPts val="200"/>
              </a:spcBef>
              <a:spcAft>
                <a:spcPts val="200"/>
              </a:spcAft>
              <a:buNone/>
            </a:pPr>
            <a:r>
              <a:rPr lang="en-US" sz="1600" dirty="0" smtClean="0"/>
              <a:t>When you are instructed on the GED</a:t>
            </a:r>
            <a:r>
              <a:rPr lang="en-US" sz="1600" baseline="30000" dirty="0" smtClean="0"/>
              <a:t>®</a:t>
            </a:r>
            <a:r>
              <a:rPr lang="en-US" sz="1600" dirty="0" smtClean="0"/>
              <a:t> to write a response to a text, remember to:</a:t>
            </a:r>
          </a:p>
          <a:p>
            <a:pPr marL="101600" indent="0" rtl="0">
              <a:spcBef>
                <a:spcPts val="200"/>
              </a:spcBef>
              <a:spcAft>
                <a:spcPts val="200"/>
              </a:spcAft>
              <a:buNone/>
            </a:pPr>
            <a:endParaRPr lang="en-US" sz="1600" dirty="0" smtClean="0"/>
          </a:p>
        </p:txBody>
      </p:sp>
      <p:sp>
        <p:nvSpPr>
          <p:cNvPr id="329" name="Shape 329"/>
          <p:cNvSpPr txBox="1"/>
          <p:nvPr/>
        </p:nvSpPr>
        <p:spPr>
          <a:xfrm>
            <a:off x="381000" y="152400"/>
            <a:ext cx="7924800" cy="654599"/>
          </a:xfrm>
          <a:prstGeom prst="rect">
            <a:avLst/>
          </a:prstGeom>
          <a:noFill/>
          <a:ln>
            <a:noFill/>
          </a:ln>
        </p:spPr>
        <p:txBody>
          <a:bodyPr lIns="91425" tIns="91425" rIns="91425" bIns="91425" anchor="t" anchorCtr="0">
            <a:noAutofit/>
          </a:bodyPr>
          <a:lstStyle/>
          <a:p>
            <a:pPr>
              <a:spcBef>
                <a:spcPts val="0"/>
              </a:spcBef>
              <a:buNone/>
            </a:pPr>
            <a:r>
              <a:rPr lang="en-US" sz="3200" dirty="0" smtClean="0"/>
              <a:t>Unit Summary: Key Points</a:t>
            </a:r>
            <a:endParaRPr lang="en-US" sz="3200" dirty="0"/>
          </a:p>
        </p:txBody>
      </p:sp>
      <p:sp>
        <p:nvSpPr>
          <p:cNvPr id="5"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51</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698406999"/>
              </p:ext>
            </p:extLst>
          </p:nvPr>
        </p:nvGraphicFramePr>
        <p:xfrm>
          <a:off x="936171" y="1600200"/>
          <a:ext cx="7369629" cy="4277360"/>
        </p:xfrm>
        <a:graphic>
          <a:graphicData uri="http://schemas.openxmlformats.org/drawingml/2006/table">
            <a:tbl>
              <a:tblPr firstRow="1" bandRow="1">
                <a:tableStyleId>{5FD0F851-EC5A-4D38-B0AD-8093EC10F338}</a:tableStyleId>
              </a:tblPr>
              <a:tblGrid>
                <a:gridCol w="7369629"/>
              </a:tblGrid>
              <a:tr h="990600">
                <a:tc>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dirty="0" smtClean="0"/>
                        <a:t>Use your time efficiently.</a:t>
                      </a:r>
                    </a:p>
                    <a:p>
                      <a:pPr marL="628650" lvl="1" indent="-284163">
                        <a:buFont typeface="+mj-lt"/>
                        <a:buAutoNum type="alphaLcPeriod"/>
                      </a:pPr>
                      <a:r>
                        <a:rPr lang="en-US" sz="1600" b="0" dirty="0" smtClean="0"/>
                        <a:t>One fourth of the time for planning.</a:t>
                      </a:r>
                    </a:p>
                    <a:p>
                      <a:pPr marL="628650" lvl="1" indent="-284163">
                        <a:buFont typeface="+mj-lt"/>
                        <a:buAutoNum type="alphaLcPeriod"/>
                      </a:pPr>
                      <a:r>
                        <a:rPr lang="en-US" sz="1600" b="0" dirty="0" smtClean="0"/>
                        <a:t>One half of the time for writing.</a:t>
                      </a:r>
                    </a:p>
                    <a:p>
                      <a:pPr marL="628650" lvl="1" indent="-284163">
                        <a:buFont typeface="+mj-lt"/>
                        <a:buAutoNum type="alphaLcPeriod"/>
                      </a:pPr>
                      <a:r>
                        <a:rPr lang="en-US" sz="1600" b="0" dirty="0" smtClean="0"/>
                        <a:t>One fourth of the time for revising and editing</a:t>
                      </a:r>
                    </a:p>
                  </a:txBody>
                  <a:tcPr>
                    <a:lnL>
                      <a:noFill/>
                    </a:lnL>
                    <a:lnR>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r>
              <a:tr h="838200">
                <a:tc>
                  <a:txBody>
                    <a:bodyPr/>
                    <a:lstStyle/>
                    <a:p>
                      <a:pPr marL="342900" marR="0" lvl="1" indent="-342900" algn="l" defTabSz="914400" rtl="0" eaLnBrk="1" fontAlgn="auto" latinLnBrk="0" hangingPunct="1">
                        <a:lnSpc>
                          <a:spcPct val="100000"/>
                        </a:lnSpc>
                        <a:spcBef>
                          <a:spcPts val="200"/>
                        </a:spcBef>
                        <a:spcAft>
                          <a:spcPts val="200"/>
                        </a:spcAft>
                        <a:buClrTx/>
                        <a:buSzTx/>
                        <a:buFont typeface="+mj-lt"/>
                        <a:buAutoNum type="arabicPeriod" startAt="2"/>
                        <a:tabLst/>
                        <a:defRPr/>
                      </a:pPr>
                      <a:r>
                        <a:rPr lang="en-US" sz="1600" b="1" u="none" strike="noStrike" cap="none" baseline="0" dirty="0" smtClean="0">
                          <a:sym typeface="Arial"/>
                          <a:rtl val="0"/>
                        </a:rPr>
                        <a:t>Recognize</a:t>
                      </a:r>
                      <a:r>
                        <a:rPr lang="en-US" sz="1600" b="1" dirty="0" smtClean="0"/>
                        <a:t> the two parts to the prompt.</a:t>
                      </a:r>
                    </a:p>
                    <a:p>
                      <a:pPr marL="687387" marR="0" lvl="1" indent="-342900" algn="l" defTabSz="914400" rtl="0" eaLnBrk="1" fontAlgn="auto" latinLnBrk="0" hangingPunct="1">
                        <a:lnSpc>
                          <a:spcPct val="100000"/>
                        </a:lnSpc>
                        <a:spcBef>
                          <a:spcPts val="200"/>
                        </a:spcBef>
                        <a:spcAft>
                          <a:spcPts val="200"/>
                        </a:spcAft>
                        <a:buClrTx/>
                        <a:buSzTx/>
                        <a:buFont typeface="+mj-lt"/>
                        <a:buAutoNum type="alphaLcPeriod"/>
                        <a:tabLst/>
                        <a:defRPr/>
                      </a:pPr>
                      <a:r>
                        <a:rPr lang="en-US" sz="1600" b="0" dirty="0" smtClean="0"/>
                        <a:t>A brief summary of the article</a:t>
                      </a:r>
                    </a:p>
                    <a:p>
                      <a:pPr marL="687387" lvl="1" indent="-342900">
                        <a:spcBef>
                          <a:spcPts val="200"/>
                        </a:spcBef>
                        <a:spcAft>
                          <a:spcPts val="200"/>
                        </a:spcAft>
                        <a:buFont typeface="+mj-lt"/>
                        <a:buAutoNum type="alphaLcPeriod"/>
                      </a:pPr>
                      <a:r>
                        <a:rPr lang="en-US" sz="1600" b="0" dirty="0" smtClean="0"/>
                        <a:t>Directions for the task</a:t>
                      </a:r>
                    </a:p>
                  </a:txBody>
                  <a:tcPr>
                    <a:lnT w="12700" cmpd="sng">
                      <a:noFill/>
                    </a:lnT>
                  </a:tcPr>
                </a:tc>
              </a:tr>
              <a:tr h="838200">
                <a:tc>
                  <a:txBody>
                    <a:bodyPr/>
                    <a:lstStyle/>
                    <a:p>
                      <a:pPr marL="342900" marR="0" lvl="1" indent="-342900" algn="l" defTabSz="914400" rtl="0" eaLnBrk="1" fontAlgn="auto" latinLnBrk="0" hangingPunct="1">
                        <a:lnSpc>
                          <a:spcPct val="100000"/>
                        </a:lnSpc>
                        <a:spcBef>
                          <a:spcPts val="200"/>
                        </a:spcBef>
                        <a:spcAft>
                          <a:spcPts val="200"/>
                        </a:spcAft>
                        <a:buClrTx/>
                        <a:buSzTx/>
                        <a:buFont typeface="+mj-lt"/>
                        <a:buAutoNum type="arabicPeriod" startAt="3"/>
                        <a:tabLst/>
                        <a:defRPr/>
                      </a:pPr>
                      <a:r>
                        <a:rPr lang="en-US" sz="1600" b="1" u="none" strike="noStrike" cap="none" baseline="0" dirty="0" smtClean="0">
                          <a:sym typeface="Arial"/>
                          <a:rtl val="0"/>
                        </a:rPr>
                        <a:t>Determine</a:t>
                      </a:r>
                      <a:r>
                        <a:rPr lang="en-US" sz="1600" b="1" dirty="0" smtClean="0"/>
                        <a:t> the type of writing required from these two </a:t>
                      </a:r>
                      <a:r>
                        <a:rPr lang="en-US" sz="1600" b="1" dirty="0" smtClean="0"/>
                        <a:t>types:</a:t>
                      </a:r>
                      <a:endParaRPr lang="en-US" sz="1600" b="1" dirty="0" smtClean="0"/>
                    </a:p>
                    <a:p>
                      <a:pPr marL="688975" lvl="1" indent="-344488">
                        <a:spcBef>
                          <a:spcPts val="200"/>
                        </a:spcBef>
                        <a:spcAft>
                          <a:spcPts val="200"/>
                        </a:spcAft>
                        <a:buFont typeface="+mj-lt"/>
                        <a:buAutoNum type="alphaLcPeriod"/>
                      </a:pPr>
                      <a:r>
                        <a:rPr lang="en-US" sz="1600" b="0" dirty="0" smtClean="0"/>
                        <a:t>Expository—“</a:t>
                      </a:r>
                      <a:r>
                        <a:rPr lang="en-US" sz="1600" b="0" dirty="0" smtClean="0"/>
                        <a:t>Explain”, “define”, “analyze”, “compare and contrast”</a:t>
                      </a:r>
                    </a:p>
                    <a:p>
                      <a:pPr marL="688975" lvl="1" indent="-344488">
                        <a:spcBef>
                          <a:spcPts val="200"/>
                        </a:spcBef>
                        <a:spcAft>
                          <a:spcPts val="200"/>
                        </a:spcAft>
                        <a:buFont typeface="+mj-lt"/>
                        <a:buAutoNum type="alphaLcPeriod"/>
                      </a:pPr>
                      <a:r>
                        <a:rPr lang="en-US" sz="1600" b="0" dirty="0" smtClean="0"/>
                        <a:t>Persuasive—“</a:t>
                      </a:r>
                      <a:r>
                        <a:rPr lang="en-US" sz="1600" b="0" dirty="0" smtClean="0"/>
                        <a:t>Develop an argument”</a:t>
                      </a:r>
                      <a:r>
                        <a:rPr lang="en-US" sz="1600" b="0" baseline="0" dirty="0" smtClean="0"/>
                        <a:t> or</a:t>
                      </a:r>
                      <a:r>
                        <a:rPr lang="en-US" sz="1600" b="0" dirty="0" smtClean="0"/>
                        <a:t> “determine which argument is stronger”</a:t>
                      </a:r>
                    </a:p>
                  </a:txBody>
                  <a:tcPr>
                    <a:solidFill>
                      <a:schemeClr val="bg2">
                        <a:lumMod val="20000"/>
                        <a:lumOff val="80000"/>
                      </a:schemeClr>
                    </a:solidFill>
                  </a:tcPr>
                </a:tc>
              </a:tr>
              <a:tr h="37592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600" b="1" dirty="0" smtClean="0"/>
                        <a:t>Unpack the prompt effectively by using the “Do and What” strategy.</a:t>
                      </a:r>
                    </a:p>
                  </a:txBody>
                  <a:tcP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600" b="1" dirty="0" smtClean="0"/>
                        <a:t>Identify the claims and supporting reasons for each one.</a:t>
                      </a:r>
                    </a:p>
                  </a:txBody>
                  <a:tcPr>
                    <a:solidFill>
                      <a:schemeClr val="bg2">
                        <a:lumMod val="20000"/>
                        <a:lumOff val="80000"/>
                      </a:schemeClr>
                    </a:solidFill>
                  </a:tcPr>
                </a:tc>
              </a:tr>
              <a:tr h="370840">
                <a:tc>
                  <a:txBody>
                    <a:bodyPr/>
                    <a:lstStyle/>
                    <a:p>
                      <a:pPr marL="342900" indent="-342900">
                        <a:buFont typeface="+mj-lt"/>
                        <a:buAutoNum type="arabicPeriod" startAt="6"/>
                      </a:pPr>
                      <a:r>
                        <a:rPr lang="en-US" sz="1600" b="1" dirty="0" smtClean="0"/>
                        <a:t>Determine if any of the of the claims contain logical fallacies.</a:t>
                      </a:r>
                      <a:endParaRPr lang="en-US" sz="1600" b="1" dirty="0"/>
                    </a:p>
                  </a:txBody>
                  <a:tcPr/>
                </a:tc>
              </a:tr>
            </a:tbl>
          </a:graphicData>
        </a:graphic>
      </p:graphicFrame>
    </p:spTree>
    <p:extLst>
      <p:ext uri="{BB962C8B-B14F-4D97-AF65-F5344CB8AC3E}">
        <p14:creationId xmlns:p14="http://schemas.microsoft.com/office/powerpoint/2010/main" val="3786094344"/>
      </p:ext>
    </p:extLst>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1"/>
          </a:xfrm>
        </p:spPr>
        <p:txBody>
          <a:bodyPr/>
          <a:lstStyle/>
          <a:p>
            <a:r>
              <a:rPr lang="en-US" sz="3200" dirty="0" smtClean="0"/>
              <a:t>Unit Assessment</a:t>
            </a:r>
            <a:endParaRPr lang="en-US" sz="2200" dirty="0"/>
          </a:p>
        </p:txBody>
      </p:sp>
      <p:sp>
        <p:nvSpPr>
          <p:cNvPr id="3" name="Text Placeholder 2"/>
          <p:cNvSpPr>
            <a:spLocks noGrp="1"/>
          </p:cNvSpPr>
          <p:nvPr>
            <p:ph type="body" idx="1"/>
          </p:nvPr>
        </p:nvSpPr>
        <p:spPr>
          <a:xfrm>
            <a:off x="457200" y="1189037"/>
            <a:ext cx="8382000" cy="4678363"/>
          </a:xfrm>
        </p:spPr>
        <p:txBody>
          <a:bodyPr/>
          <a:lstStyle/>
          <a:p>
            <a:pPr marL="101600" indent="0">
              <a:buNone/>
            </a:pPr>
            <a:r>
              <a:rPr lang="en-US" sz="1600" dirty="0" smtClean="0"/>
              <a:t>Access the link to read the sample article “An Analysis of Daylight Saving Time” and the writing </a:t>
            </a:r>
            <a:r>
              <a:rPr lang="en-US" sz="1600" dirty="0"/>
              <a:t>prompt on </a:t>
            </a:r>
            <a:r>
              <a:rPr lang="en-US" sz="1600" dirty="0" smtClean="0"/>
              <a:t>pages </a:t>
            </a:r>
            <a:r>
              <a:rPr lang="en-US" sz="1600" dirty="0"/>
              <a:t>5 </a:t>
            </a:r>
            <a:r>
              <a:rPr lang="en-US" sz="1600" dirty="0" smtClean="0"/>
              <a:t>and 6 of the 2014 GED</a:t>
            </a:r>
            <a:r>
              <a:rPr lang="en-US" sz="1600" baseline="30000" dirty="0" smtClean="0"/>
              <a:t>®</a:t>
            </a:r>
            <a:r>
              <a:rPr lang="en-US" sz="1600" dirty="0" smtClean="0"/>
              <a:t> Program Free Practice Test.</a:t>
            </a:r>
            <a:endParaRPr lang="en-US" sz="1600" dirty="0"/>
          </a:p>
          <a:p>
            <a:pPr marL="101600" indent="0">
              <a:buNone/>
            </a:pPr>
            <a:r>
              <a:rPr lang="en-US" sz="1600" dirty="0" smtClean="0">
                <a:hlinkClick r:id="rId3"/>
              </a:rPr>
              <a:t>http</a:t>
            </a:r>
            <a:r>
              <a:rPr lang="en-US" sz="1600" dirty="0">
                <a:hlinkClick r:id="rId3"/>
              </a:rPr>
              <a:t>://www.gedtestingservice.com/uploads/</a:t>
            </a:r>
            <a:r>
              <a:rPr lang="en-US" sz="1600" dirty="0" smtClean="0">
                <a:hlinkClick r:id="rId3"/>
              </a:rPr>
              <a:t>files0ea79c504bf38dab9ee969cd288fde69</a:t>
            </a:r>
            <a:r>
              <a:rPr lang="en-US" sz="1600" dirty="0">
                <a:hlinkClick r:id="rId3"/>
              </a:rPr>
              <a:t>.pdf</a:t>
            </a:r>
            <a:endParaRPr lang="en-US" sz="1600" dirty="0"/>
          </a:p>
          <a:p>
            <a:endParaRPr lang="en-US" sz="1600" dirty="0"/>
          </a:p>
          <a:p>
            <a:pPr marL="101600" lvl="0" indent="0" fontAlgn="base">
              <a:buNone/>
            </a:pPr>
            <a:r>
              <a:rPr lang="en-US" sz="1600" dirty="0"/>
              <a:t>After </a:t>
            </a:r>
            <a:r>
              <a:rPr lang="en-US" sz="1600" dirty="0" smtClean="0"/>
              <a:t>you have read </a:t>
            </a:r>
            <a:r>
              <a:rPr lang="en-US" sz="1600" dirty="0"/>
              <a:t>the prompt and </a:t>
            </a:r>
            <a:r>
              <a:rPr lang="en-US" sz="1600" dirty="0" smtClean="0"/>
              <a:t>are </a:t>
            </a:r>
            <a:r>
              <a:rPr lang="en-US" sz="1600" dirty="0"/>
              <a:t>instructed to begin the test, </a:t>
            </a:r>
            <a:r>
              <a:rPr lang="en-US" sz="1600" dirty="0" smtClean="0"/>
              <a:t>follow these steps:</a:t>
            </a:r>
          </a:p>
          <a:p>
            <a:pPr marL="101600" lvl="0" indent="0" fontAlgn="base">
              <a:buNone/>
            </a:pPr>
            <a:endParaRPr lang="en-US" sz="1600" dirty="0" smtClean="0"/>
          </a:p>
          <a:p>
            <a:pPr lvl="0" fontAlgn="base">
              <a:buFont typeface="+mj-lt"/>
              <a:buAutoNum type="arabicPeriod"/>
            </a:pPr>
            <a:r>
              <a:rPr lang="en-US" sz="1600" dirty="0" smtClean="0"/>
              <a:t>Unpack </a:t>
            </a:r>
            <a:r>
              <a:rPr lang="en-US" sz="1600" dirty="0"/>
              <a:t>the prompt according to the “</a:t>
            </a:r>
            <a:r>
              <a:rPr lang="en-US" sz="1600" b="1" dirty="0" smtClean="0">
                <a:solidFill>
                  <a:srgbClr val="FF0000"/>
                </a:solidFill>
              </a:rPr>
              <a:t>Do</a:t>
            </a:r>
            <a:r>
              <a:rPr lang="en-US" sz="1600" dirty="0" smtClean="0"/>
              <a:t> and </a:t>
            </a:r>
            <a:r>
              <a:rPr lang="en-US" sz="1600" b="1" dirty="0" smtClean="0">
                <a:solidFill>
                  <a:srgbClr val="FF0000"/>
                </a:solidFill>
              </a:rPr>
              <a:t>What</a:t>
            </a:r>
            <a:r>
              <a:rPr lang="en-US" sz="1600" dirty="0"/>
              <a:t>” strategy</a:t>
            </a:r>
            <a:r>
              <a:rPr lang="en-US" sz="1600" dirty="0" smtClean="0"/>
              <a:t>.</a:t>
            </a:r>
            <a:endParaRPr lang="en-US" sz="1600" dirty="0"/>
          </a:p>
          <a:p>
            <a:pPr lvl="0" fontAlgn="base"/>
            <a:r>
              <a:rPr lang="en-US" sz="1600" dirty="0"/>
              <a:t>Identify the </a:t>
            </a:r>
            <a:r>
              <a:rPr lang="en-US" sz="1600" dirty="0" smtClean="0"/>
              <a:t>argument </a:t>
            </a:r>
            <a:r>
              <a:rPr lang="en-US" sz="1600" dirty="0"/>
              <a:t>and its supporting reasons from each point of view included in the prompt</a:t>
            </a:r>
            <a:r>
              <a:rPr lang="en-US" sz="1600" dirty="0" smtClean="0"/>
              <a:t>.</a:t>
            </a:r>
            <a:endParaRPr lang="en-US" sz="1600" dirty="0"/>
          </a:p>
          <a:p>
            <a:pPr lvl="0" fontAlgn="base"/>
            <a:r>
              <a:rPr lang="en-US" sz="1600" dirty="0"/>
              <a:t>Analyze the </a:t>
            </a:r>
            <a:r>
              <a:rPr lang="en-US" sz="1600" dirty="0" smtClean="0"/>
              <a:t>text </a:t>
            </a:r>
            <a:r>
              <a:rPr lang="en-US" sz="1600" dirty="0"/>
              <a:t>based on </a:t>
            </a:r>
            <a:r>
              <a:rPr lang="en-US" sz="1600" dirty="0" smtClean="0"/>
              <a:t>these questions: </a:t>
            </a:r>
            <a:endParaRPr lang="en-US" sz="1600" dirty="0"/>
          </a:p>
          <a:p>
            <a:pPr marL="101600" indent="0">
              <a:buNone/>
            </a:pPr>
            <a:r>
              <a:rPr lang="en-US" sz="1600" dirty="0" smtClean="0"/>
              <a:t>	Q1</a:t>
            </a:r>
            <a:r>
              <a:rPr lang="en-US" sz="1600" dirty="0"/>
              <a:t>. Is there an </a:t>
            </a:r>
            <a:r>
              <a:rPr lang="en-US" sz="1600" b="1" dirty="0">
                <a:solidFill>
                  <a:srgbClr val="FF0000"/>
                </a:solidFill>
              </a:rPr>
              <a:t>alternative explanation </a:t>
            </a:r>
            <a:r>
              <a:rPr lang="en-US" sz="1600" dirty="0"/>
              <a:t>to the same topic? </a:t>
            </a:r>
          </a:p>
          <a:p>
            <a:pPr marL="101600" indent="0">
              <a:buNone/>
            </a:pPr>
            <a:r>
              <a:rPr lang="en-US" sz="1600" dirty="0" smtClean="0"/>
              <a:t>	Q2</a:t>
            </a:r>
            <a:r>
              <a:rPr lang="en-US" sz="1600" dirty="0"/>
              <a:t>. Is the </a:t>
            </a:r>
            <a:r>
              <a:rPr lang="en-US" sz="1600" b="1" dirty="0" smtClean="0">
                <a:solidFill>
                  <a:srgbClr val="FF0000"/>
                </a:solidFill>
              </a:rPr>
              <a:t>evidence sufficient </a:t>
            </a:r>
            <a:r>
              <a:rPr lang="en-US" sz="1600" dirty="0" smtClean="0"/>
              <a:t>enough to support the claim? </a:t>
            </a:r>
            <a:endParaRPr lang="en-US" sz="1600" dirty="0"/>
          </a:p>
          <a:p>
            <a:pPr marL="101600" indent="0">
              <a:buNone/>
            </a:pPr>
            <a:r>
              <a:rPr lang="en-US" sz="1600" dirty="0" smtClean="0"/>
              <a:t>	Q3</a:t>
            </a:r>
            <a:r>
              <a:rPr lang="en-US" sz="1600" dirty="0"/>
              <a:t>. What </a:t>
            </a:r>
            <a:r>
              <a:rPr lang="en-US" sz="1600" b="1" dirty="0">
                <a:solidFill>
                  <a:srgbClr val="FF0000"/>
                </a:solidFill>
              </a:rPr>
              <a:t>assumptions</a:t>
            </a:r>
            <a:r>
              <a:rPr lang="en-US" sz="1600" dirty="0"/>
              <a:t> do you think the reasons depend on? </a:t>
            </a:r>
          </a:p>
          <a:p>
            <a:pPr marL="101600" indent="0">
              <a:buNone/>
            </a:pPr>
            <a:r>
              <a:rPr lang="en-US" sz="1600" dirty="0" smtClean="0"/>
              <a:t>	Q4</a:t>
            </a:r>
            <a:r>
              <a:rPr lang="en-US" sz="1600" dirty="0"/>
              <a:t>. </a:t>
            </a:r>
            <a:r>
              <a:rPr lang="en-US" sz="1600" dirty="0" smtClean="0"/>
              <a:t>Have any </a:t>
            </a:r>
            <a:r>
              <a:rPr lang="en-US" sz="1600" b="1" dirty="0" smtClean="0">
                <a:solidFill>
                  <a:srgbClr val="FF0000"/>
                </a:solidFill>
              </a:rPr>
              <a:t>logical fallacies </a:t>
            </a:r>
            <a:r>
              <a:rPr lang="en-US" sz="1600" dirty="0" smtClean="0"/>
              <a:t>been </a:t>
            </a:r>
            <a:r>
              <a:rPr lang="en-US" sz="1600" dirty="0"/>
              <a:t>committed?  </a:t>
            </a:r>
          </a:p>
          <a:p>
            <a:pPr marL="101600" indent="0">
              <a:buNone/>
            </a:pPr>
            <a:r>
              <a:rPr lang="en-US" sz="1600" dirty="0"/>
              <a:t> </a:t>
            </a:r>
            <a:endParaRPr lang="en-US" sz="1600" dirty="0" smtClean="0"/>
          </a:p>
        </p:txBody>
      </p:sp>
      <p:sp>
        <p:nvSpPr>
          <p:cNvPr id="5" name="TextBox 4"/>
          <p:cNvSpPr txBox="1"/>
          <p:nvPr/>
        </p:nvSpPr>
        <p:spPr>
          <a:xfrm>
            <a:off x="4114800" y="4953000"/>
            <a:ext cx="44958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85750" indent="-285750">
              <a:buSzPct val="130000"/>
              <a:buFont typeface="Arial" panose="020B0604020202020204" pitchFamily="34" charset="0"/>
              <a:buChar char="•"/>
            </a:pPr>
            <a:r>
              <a:rPr lang="en-US" dirty="0" smtClean="0"/>
              <a:t>Open a Word document and key in your response.</a:t>
            </a:r>
          </a:p>
          <a:p>
            <a:pPr marL="285750" indent="-285750">
              <a:buSzPct val="130000"/>
              <a:buFont typeface="Arial" panose="020B0604020202020204" pitchFamily="34" charset="0"/>
              <a:buChar char="•"/>
            </a:pPr>
            <a:r>
              <a:rPr lang="en-US" dirty="0" smtClean="0"/>
              <a:t>Allow no more than 45 minutes to plan, write, and revise your response.  </a:t>
            </a:r>
          </a:p>
          <a:p>
            <a:pPr marL="285750" indent="-285750">
              <a:buSzPct val="130000"/>
              <a:buFont typeface="Arial" panose="020B0604020202020204" pitchFamily="34" charset="0"/>
              <a:buChar char="•"/>
            </a:pPr>
            <a:r>
              <a:rPr lang="en-US" dirty="0" smtClean="0"/>
              <a:t>Submit your response to your teacher.</a:t>
            </a:r>
            <a:endParaRPr lang="en-US" dirty="0"/>
          </a:p>
        </p:txBody>
      </p:sp>
      <p:sp>
        <p:nvSpPr>
          <p:cNvPr id="10" name="Slide Number Placeholder 9"/>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52</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
        <p:nvSpPr>
          <p:cNvPr id="7" name="Footer Placeholder 7"/>
          <p:cNvSpPr txBox="1">
            <a:spLocks/>
          </p:cNvSpPr>
          <p:nvPr/>
        </p:nvSpPr>
        <p:spPr>
          <a:xfrm>
            <a:off x="2947417" y="6324600"/>
            <a:ext cx="2310383" cy="365125"/>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buSzPct val="25000"/>
            </a:pPr>
            <a:r>
              <a:rPr lang="en-US" sz="1200" smtClean="0">
                <a:solidFill>
                  <a:srgbClr val="888888"/>
                </a:solidFill>
              </a:rPr>
              <a:t>Designers for Learn</a:t>
            </a:r>
            <a:r>
              <a:rPr lang="en-US" smtClean="0">
                <a:solidFill>
                  <a:srgbClr val="888888"/>
                </a:solidFill>
              </a:rPr>
              <a:t>ing </a:t>
            </a:r>
            <a:endParaRPr lang="en-US" dirty="0">
              <a:solidFill>
                <a:srgbClr val="888888"/>
              </a:solidFill>
            </a:endParaRPr>
          </a:p>
        </p:txBody>
      </p:sp>
    </p:spTree>
    <p:extLst>
      <p:ext uri="{BB962C8B-B14F-4D97-AF65-F5344CB8AC3E}">
        <p14:creationId xmlns:p14="http://schemas.microsoft.com/office/powerpoint/2010/main" val="21660284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990600"/>
          </a:xfrm>
        </p:spPr>
        <p:txBody>
          <a:bodyPr/>
          <a:lstStyle/>
          <a:p>
            <a:r>
              <a:rPr lang="en-US" sz="3200" dirty="0" smtClean="0"/>
              <a:t>Unit Links</a:t>
            </a:r>
            <a:endParaRPr lang="en-US" sz="3200" dirty="0"/>
          </a:p>
        </p:txBody>
      </p:sp>
      <p:sp>
        <p:nvSpPr>
          <p:cNvPr id="3" name="Text Placeholder 2"/>
          <p:cNvSpPr>
            <a:spLocks noGrp="1"/>
          </p:cNvSpPr>
          <p:nvPr>
            <p:ph type="body" idx="1"/>
          </p:nvPr>
        </p:nvSpPr>
        <p:spPr>
          <a:xfrm>
            <a:off x="381000" y="1066800"/>
            <a:ext cx="8610600" cy="5257800"/>
          </a:xfrm>
        </p:spPr>
        <p:txBody>
          <a:bodyPr/>
          <a:lstStyle/>
          <a:p>
            <a:pPr marL="101600" indent="0">
              <a:buNone/>
            </a:pPr>
            <a:endParaRPr lang="en-US" dirty="0"/>
          </a:p>
          <a:p>
            <a:r>
              <a:rPr lang="en-US" sz="1600" i="1" dirty="0" smtClean="0"/>
              <a:t>An </a:t>
            </a:r>
            <a:r>
              <a:rPr lang="en-US" sz="1600" i="1" dirty="0"/>
              <a:t>Analysis of Daylight Saving Time </a:t>
            </a:r>
            <a:r>
              <a:rPr lang="en-US" sz="1600" dirty="0"/>
              <a:t>(pp 5 &amp; 6). (2014) The 2014 GED</a:t>
            </a:r>
            <a:r>
              <a:rPr lang="en-US" sz="1600" baseline="30000" dirty="0"/>
              <a:t>®</a:t>
            </a:r>
            <a:r>
              <a:rPr lang="en-US" sz="1600" dirty="0"/>
              <a:t> Test - Reasoning Through Language Arts: Extended Response Resource Guide for Adult Educators. Retrieved from </a:t>
            </a:r>
            <a:r>
              <a:rPr lang="en-US" sz="1500" u="sng" dirty="0" smtClean="0">
                <a:hlinkClick r:id="rId3"/>
              </a:rPr>
              <a:t>http</a:t>
            </a:r>
            <a:r>
              <a:rPr lang="en-US" sz="1500" u="sng" dirty="0">
                <a:hlinkClick r:id="rId3"/>
              </a:rPr>
              <a:t>://</a:t>
            </a:r>
            <a:r>
              <a:rPr lang="en-US" sz="1500" u="sng" dirty="0" smtClean="0">
                <a:hlinkClick r:id="rId3"/>
              </a:rPr>
              <a:t>www.gedtestingservice.com/uploads/files/0ea79c504bf38dab9ee969cd288fde69.pdf</a:t>
            </a:r>
            <a:endParaRPr lang="en-US" sz="1500" u="sng" dirty="0" smtClean="0"/>
          </a:p>
          <a:p>
            <a:endParaRPr lang="en-US" sz="1600" dirty="0"/>
          </a:p>
          <a:p>
            <a:pPr marL="101600" indent="0">
              <a:buNone/>
            </a:pPr>
            <a:endParaRPr lang="en-US" sz="1600" dirty="0"/>
          </a:p>
          <a:p>
            <a:pPr marL="101600" indent="0">
              <a:buNone/>
            </a:pPr>
            <a:endParaRPr lang="en-US" sz="1600" dirty="0"/>
          </a:p>
          <a:p>
            <a:pPr marL="101600" indent="0">
              <a:buNone/>
            </a:pPr>
            <a:endParaRPr lang="en-US" sz="1600" dirty="0"/>
          </a:p>
          <a:p>
            <a:pPr marL="101600" indent="0">
              <a:buNone/>
            </a:pPr>
            <a:endParaRPr lang="en-US" sz="1600" dirty="0"/>
          </a:p>
          <a:p>
            <a:pPr marL="101600" indent="0">
              <a:buNone/>
            </a:pPr>
            <a:endParaRPr lang="en-US" sz="1600" dirty="0"/>
          </a:p>
          <a:p>
            <a:pPr marL="101600" indent="0">
              <a:buNone/>
            </a:pPr>
            <a:endParaRPr lang="en-US" sz="1600" dirty="0"/>
          </a:p>
          <a:p>
            <a:pPr marL="101600" indent="0">
              <a:buNone/>
            </a:pPr>
            <a:endParaRPr lang="en-US" sz="1600" dirty="0"/>
          </a:p>
          <a:p>
            <a:pPr>
              <a:buFont typeface="+mj-lt"/>
              <a:buAutoNum type="arabicPeriod"/>
            </a:pPr>
            <a:endParaRPr lang="en-US" sz="1600" dirty="0"/>
          </a:p>
          <a:p>
            <a:pPr marL="101600" indent="0">
              <a:buNone/>
            </a:pPr>
            <a:endParaRPr lang="en-US" sz="1600" dirty="0"/>
          </a:p>
          <a:p>
            <a:pPr marL="101600" indent="0">
              <a:buNone/>
            </a:pPr>
            <a:endParaRPr lang="en-US" sz="1600" dirty="0"/>
          </a:p>
          <a:p>
            <a:pPr>
              <a:buFont typeface="+mj-lt"/>
              <a:buAutoNum type="arabicPeriod"/>
            </a:pPr>
            <a:endParaRPr lang="en-US" sz="1600" dirty="0"/>
          </a:p>
          <a:p>
            <a:pPr>
              <a:buFont typeface="+mj-lt"/>
              <a:buAutoNum type="arabicPeriod"/>
            </a:pPr>
            <a:endParaRPr lang="en-US" sz="1600" dirty="0"/>
          </a:p>
          <a:p>
            <a:pPr>
              <a:buFont typeface="+mj-lt"/>
              <a:buAutoNum type="arabicPeriod"/>
            </a:pPr>
            <a:endParaRPr lang="en-US" sz="1600" dirty="0"/>
          </a:p>
          <a:p>
            <a:pPr marL="101600" indent="0">
              <a:buNone/>
            </a:pPr>
            <a:endParaRPr lang="en-US" sz="1600" dirty="0" smtClean="0"/>
          </a:p>
          <a:p>
            <a:pPr marL="101600" indent="0">
              <a:buNone/>
            </a:pPr>
            <a:endParaRPr lang="en-US" dirty="0"/>
          </a:p>
        </p:txBody>
      </p:sp>
      <p:sp>
        <p:nvSpPr>
          <p:cNvPr id="8" name="Footer Placeholder 7"/>
          <p:cNvSpPr>
            <a:spLocks noGrp="1"/>
          </p:cNvSpPr>
          <p:nvPr>
            <p:ph type="ftr" idx="11"/>
          </p:nvPr>
        </p:nvSpPr>
        <p:spPr>
          <a:xfrm>
            <a:off x="2795017" y="6340475"/>
            <a:ext cx="2310383" cy="365125"/>
          </a:xfrm>
        </p:spPr>
        <p:txBody>
          <a:bodyPr/>
          <a:lstStyle/>
          <a:p>
            <a:pPr lvl="0">
              <a:buSzPct val="25000"/>
            </a:pPr>
            <a:r>
              <a:rPr lang="en-US" sz="1200" dirty="0">
                <a:solidFill>
                  <a:srgbClr val="888888"/>
                </a:solidFill>
              </a:rPr>
              <a:t>Designers for Learn</a:t>
            </a:r>
            <a:r>
              <a:rPr lang="en-US" dirty="0">
                <a:solidFill>
                  <a:srgbClr val="888888"/>
                </a:solidFill>
              </a:rPr>
              <a:t>ing </a:t>
            </a:r>
          </a:p>
        </p:txBody>
      </p:sp>
      <p:sp>
        <p:nvSpPr>
          <p:cNvPr id="9" name="Slide Number Placeholder 8"/>
          <p:cNvSpPr>
            <a:spLocks noGrp="1"/>
          </p:cNvSpPr>
          <p:nvPr>
            <p:ph type="sldNum" idx="12"/>
          </p:nvPr>
        </p:nvSpPr>
        <p:spPr>
          <a:xfrm>
            <a:off x="6629401" y="6324600"/>
            <a:ext cx="2133599" cy="365125"/>
          </a:xfrm>
        </p:spPr>
        <p:txBody>
          <a:bodyPr/>
          <a:lstStyle/>
          <a:p>
            <a:pPr marL="0" lvl="0" indent="-88900">
              <a:spcBef>
                <a:spcPts val="0"/>
              </a:spcBef>
              <a:buClr>
                <a:srgbClr val="000000"/>
              </a:buClr>
              <a:buFont typeface="Arial"/>
              <a:buChar char="●"/>
            </a:pPr>
            <a:endParaRPr lang="en-US" dirty="0" smtClean="0"/>
          </a:p>
          <a:p>
            <a:pPr marL="825500" lvl="2" algn="r">
              <a:spcBef>
                <a:spcPts val="0"/>
              </a:spcBef>
              <a:buClr>
                <a:srgbClr val="000000"/>
              </a:buClr>
            </a:pPr>
            <a:r>
              <a:rPr lang="en-US" dirty="0" smtClean="0"/>
              <a:t>53</a:t>
            </a:r>
          </a:p>
          <a:p>
            <a:pPr marL="1371600" lvl="3" indent="-88900">
              <a:spcBef>
                <a:spcPts val="0"/>
              </a:spcBef>
              <a:buClr>
                <a:srgbClr val="000000"/>
              </a:buClr>
              <a:buFont typeface="Arial"/>
              <a:buChar char="●"/>
            </a:pPr>
            <a:endParaRPr lang="en-US" dirty="0" smtClean="0"/>
          </a:p>
        </p:txBody>
      </p:sp>
    </p:spTree>
    <p:extLst>
      <p:ext uri="{BB962C8B-B14F-4D97-AF65-F5344CB8AC3E}">
        <p14:creationId xmlns:p14="http://schemas.microsoft.com/office/powerpoint/2010/main" val="572481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Shape 86"/>
          <p:cNvSpPr txBox="1">
            <a:spLocks noGrp="1"/>
          </p:cNvSpPr>
          <p:nvPr>
            <p:ph type="sldNum" idx="12"/>
          </p:nvPr>
        </p:nvSpPr>
        <p:spPr>
          <a:xfrm>
            <a:off x="6553200" y="632460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dirty="0"/>
              <a:t> </a:t>
            </a:r>
          </a:p>
        </p:txBody>
      </p:sp>
      <p:sp>
        <p:nvSpPr>
          <p:cNvPr id="88"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pic>
        <p:nvPicPr>
          <p:cNvPr id="89" name="Shape 89"/>
          <p:cNvPicPr preferRelativeResize="0"/>
          <p:nvPr/>
        </p:nvPicPr>
        <p:blipFill>
          <a:blip r:embed="rId3">
            <a:alphaModFix/>
          </a:blip>
          <a:stretch>
            <a:fillRect/>
          </a:stretch>
        </p:blipFill>
        <p:spPr>
          <a:xfrm>
            <a:off x="706581" y="1376688"/>
            <a:ext cx="3809999" cy="4343398"/>
          </a:xfrm>
          <a:prstGeom prst="rect">
            <a:avLst/>
          </a:prstGeom>
          <a:noFill/>
          <a:ln>
            <a:noFill/>
          </a:ln>
        </p:spPr>
      </p:pic>
      <p:graphicFrame>
        <p:nvGraphicFramePr>
          <p:cNvPr id="11" name="Diagram 10"/>
          <p:cNvGraphicFramePr/>
          <p:nvPr>
            <p:extLst>
              <p:ext uri="{D42A27DB-BD31-4B8C-83A1-F6EECF244321}">
                <p14:modId xmlns:p14="http://schemas.microsoft.com/office/powerpoint/2010/main" val="1748913323"/>
              </p:ext>
            </p:extLst>
          </p:nvPr>
        </p:nvGraphicFramePr>
        <p:xfrm>
          <a:off x="5105400" y="5181600"/>
          <a:ext cx="3733800"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hape 76"/>
          <p:cNvSpPr txBox="1">
            <a:spLocks/>
          </p:cNvSpPr>
          <p:nvPr/>
        </p:nvSpPr>
        <p:spPr>
          <a:xfrm>
            <a:off x="302550" y="274625"/>
            <a:ext cx="8808000" cy="1136699"/>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sz="3200" dirty="0" smtClean="0"/>
              <a:t>Introduction: Know How to Divide Your Time</a:t>
            </a:r>
            <a:endParaRPr lang="en-US" sz="3200" dirty="0"/>
          </a:p>
        </p:txBody>
      </p:sp>
      <p:sp>
        <p:nvSpPr>
          <p:cNvPr id="3" name="Rectangle 2"/>
          <p:cNvSpPr/>
          <p:nvPr/>
        </p:nvSpPr>
        <p:spPr>
          <a:xfrm>
            <a:off x="838200" y="3200400"/>
            <a:ext cx="1752599" cy="228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38200" y="4800600"/>
            <a:ext cx="1752599" cy="228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p:cNvSpPr/>
          <p:nvPr/>
        </p:nvSpPr>
        <p:spPr>
          <a:xfrm>
            <a:off x="3810000" y="3150200"/>
            <a:ext cx="1600199" cy="20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eft Arrow 16"/>
          <p:cNvSpPr/>
          <p:nvPr/>
        </p:nvSpPr>
        <p:spPr>
          <a:xfrm rot="20196953">
            <a:off x="3734824" y="4347834"/>
            <a:ext cx="1600199" cy="20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257800" y="2019300"/>
            <a:ext cx="2819400" cy="27813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The purpose of this </a:t>
            </a:r>
            <a:r>
              <a:rPr lang="en-US" dirty="0" smtClean="0"/>
              <a:t>lesson </a:t>
            </a:r>
            <a:r>
              <a:rPr lang="en-US" dirty="0"/>
              <a:t>is to help you maximize the  </a:t>
            </a:r>
            <a:r>
              <a:rPr lang="en-US" dirty="0" smtClean="0"/>
              <a:t>time allowed for planning your response to a writing prompt.</a:t>
            </a:r>
          </a:p>
          <a:p>
            <a:pPr marL="285750" indent="-285750">
              <a:buFont typeface="Arial" panose="020B0604020202020204" pitchFamily="34" charset="0"/>
              <a:buChar char="•"/>
            </a:pPr>
            <a:r>
              <a:rPr lang="en-US" dirty="0" smtClean="0"/>
              <a:t>Use </a:t>
            </a:r>
            <a:r>
              <a:rPr lang="en-US" b="1" dirty="0" smtClean="0">
                <a:solidFill>
                  <a:srgbClr val="FF0000"/>
                </a:solidFill>
              </a:rPr>
              <a:t>one fourth </a:t>
            </a:r>
            <a:r>
              <a:rPr lang="en-US" dirty="0" smtClean="0"/>
              <a:t>of the time (or </a:t>
            </a:r>
            <a:r>
              <a:rPr lang="en-US" b="1" dirty="0" smtClean="0">
                <a:solidFill>
                  <a:srgbClr val="FF0000"/>
                </a:solidFill>
              </a:rPr>
              <a:t>10 minutes</a:t>
            </a:r>
            <a:r>
              <a:rPr lang="en-US" dirty="0" smtClean="0"/>
              <a:t> of 45 minutes) for planning. </a:t>
            </a:r>
          </a:p>
          <a:p>
            <a:pPr marL="285750" indent="-285750">
              <a:buFont typeface="Arial" panose="020B0604020202020204" pitchFamily="34" charset="0"/>
              <a:buChar char="•"/>
            </a:pPr>
            <a:r>
              <a:rPr lang="en-US" dirty="0" smtClean="0"/>
              <a:t>Focus on effective strategies for unpacking the prompt.</a:t>
            </a:r>
            <a:endParaRPr lang="en-US" dirty="0"/>
          </a:p>
          <a:p>
            <a:endParaRPr lang="en-US" dirty="0"/>
          </a:p>
          <a:p>
            <a:r>
              <a:rPr lang="en-US" dirty="0"/>
              <a:t>Now let’s start with unpacking the prompt</a:t>
            </a:r>
            <a:r>
              <a:rPr lang="en-US" dirty="0" smtClean="0"/>
              <a:t>.</a:t>
            </a:r>
          </a:p>
          <a:p>
            <a:endParaRPr lang="en-US" dirty="0"/>
          </a:p>
        </p:txBody>
      </p:sp>
      <p:sp>
        <p:nvSpPr>
          <p:cNvPr id="15" name="Slide Number Placeholder 5"/>
          <p:cNvSpPr txBox="1">
            <a:spLocks/>
          </p:cNvSpPr>
          <p:nvPr/>
        </p:nvSpPr>
        <p:spPr>
          <a:xfrm>
            <a:off x="6705600" y="6477000"/>
            <a:ext cx="2133599" cy="365125"/>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indent="-88900">
              <a:buClr>
                <a:srgbClr val="000000"/>
              </a:buClr>
              <a:buFont typeface="Arial"/>
              <a:buChar char="●"/>
            </a:pPr>
            <a:endParaRPr lang="en-US" dirty="0" smtClean="0"/>
          </a:p>
          <a:p>
            <a:pPr marL="457200" lvl="1" indent="-88900">
              <a:buClr>
                <a:srgbClr val="000000"/>
              </a:buClr>
              <a:buFont typeface="Courier New"/>
              <a:buChar char="o"/>
            </a:pPr>
            <a:endParaRPr lang="en-US" dirty="0" smtClean="0"/>
          </a:p>
          <a:p>
            <a:pPr marL="914400" lvl="2" indent="-88900">
              <a:buClr>
                <a:srgbClr val="000000"/>
              </a:buClr>
              <a:buFont typeface="Wingdings"/>
              <a:buChar char="§"/>
            </a:pPr>
            <a:endParaRPr lang="en-US" dirty="0" smtClean="0"/>
          </a:p>
          <a:p>
            <a:pPr marL="1371600" lvl="3" indent="-88900">
              <a:buClr>
                <a:srgbClr val="000000"/>
              </a:buClr>
              <a:buFont typeface="Arial"/>
              <a:buChar char="●"/>
            </a:pPr>
            <a:endParaRPr lang="en-US" dirty="0" smtClean="0"/>
          </a:p>
          <a:p>
            <a:pPr marL="1739900" lvl="4">
              <a:buClr>
                <a:srgbClr val="000000"/>
              </a:buClr>
            </a:pPr>
            <a:r>
              <a:rPr lang="en-US" dirty="0" smtClean="0"/>
              <a:t>6</a:t>
            </a:r>
          </a:p>
          <a:p>
            <a:pPr marL="2286000" lvl="5" indent="-88900">
              <a:buClr>
                <a:srgbClr val="000000"/>
              </a:buClr>
              <a:buFont typeface="Wingdings"/>
              <a:buChar char="§"/>
            </a:pPr>
            <a:endParaRPr lang="en-US" dirty="0" smtClean="0"/>
          </a:p>
          <a:p>
            <a:pPr marL="2743200" lvl="6" indent="-88900">
              <a:buClr>
                <a:srgbClr val="000000"/>
              </a:buClr>
              <a:buFont typeface="Arial"/>
              <a:buChar char="●"/>
            </a:pPr>
            <a:endParaRPr lang="en-US" dirty="0" smtClean="0"/>
          </a:p>
          <a:p>
            <a:pPr marL="3200400" lvl="7" indent="-88900">
              <a:buClr>
                <a:srgbClr val="000000"/>
              </a:buClr>
              <a:buFont typeface="Courier New"/>
              <a:buChar char="o"/>
            </a:pPr>
            <a:endParaRPr lang="en-US" dirty="0" smtClean="0"/>
          </a:p>
          <a:p>
            <a:pPr marL="3657600" lvl="8" indent="-88900">
              <a:buClr>
                <a:srgbClr val="000000"/>
              </a:buClr>
              <a:buFont typeface="Wingdings"/>
              <a:buChar char="§"/>
            </a:pPr>
            <a:endParaRPr lang="en-US" dirty="0"/>
          </a:p>
        </p:txBody>
      </p:sp>
      <p:sp>
        <p:nvSpPr>
          <p:cNvPr id="2" name="Text Placeholder 1"/>
          <p:cNvSpPr>
            <a:spLocks noGrp="1"/>
          </p:cNvSpPr>
          <p:nvPr>
            <p:ph type="body" idx="1"/>
          </p:nvPr>
        </p:nvSpPr>
        <p:spPr/>
        <p:txBody>
          <a:bodyPr/>
          <a:lstStyle/>
          <a:p>
            <a:endParaRPr lang="en-US"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6581"/>
          </a:xfrm>
        </p:spPr>
        <p:txBody>
          <a:bodyPr/>
          <a:lstStyle/>
          <a:p>
            <a:r>
              <a:rPr lang="en-US" sz="3200" dirty="0" smtClean="0"/>
              <a:t>Section 2: Unpack the Prompt</a:t>
            </a:r>
            <a:endParaRPr lang="en-US" sz="3200" dirty="0"/>
          </a:p>
        </p:txBody>
      </p:sp>
      <p:graphicFrame>
        <p:nvGraphicFramePr>
          <p:cNvPr id="4" name="Diagram 3"/>
          <p:cNvGraphicFramePr/>
          <p:nvPr>
            <p:extLst>
              <p:ext uri="{D42A27DB-BD31-4B8C-83A1-F6EECF244321}">
                <p14:modId xmlns:p14="http://schemas.microsoft.com/office/powerpoint/2010/main" val="214453322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7" name="Slide Number Placeholder 6"/>
          <p:cNvSpPr>
            <a:spLocks noGrp="1"/>
          </p:cNvSpPr>
          <p:nvPr>
            <p:ph type="sldNum" idx="12"/>
          </p:nvPr>
        </p:nvSpPr>
        <p:spPr>
          <a:xfrm>
            <a:off x="6705601" y="6324600"/>
            <a:ext cx="2133599" cy="365125"/>
          </a:xfrm>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7</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129760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Shape 114"/>
          <p:cNvSpPr txBox="1">
            <a:spLocks noGrp="1"/>
          </p:cNvSpPr>
          <p:nvPr>
            <p:ph type="body" idx="1"/>
          </p:nvPr>
        </p:nvSpPr>
        <p:spPr>
          <a:xfrm>
            <a:off x="533400" y="1371600"/>
            <a:ext cx="5867400" cy="4114800"/>
          </a:xfrm>
          <a:prstGeom prst="rect">
            <a:avLst/>
          </a:prstGeom>
          <a:ln>
            <a:solidFill>
              <a:schemeClr val="bg2"/>
            </a:solidFill>
          </a:ln>
        </p:spPr>
        <p:txBody>
          <a:bodyPr lIns="91425" tIns="91425" rIns="91425" bIns="91425" anchor="t" anchorCtr="0">
            <a:noAutofit/>
          </a:bodyPr>
          <a:lstStyle/>
          <a:p>
            <a:pPr marL="101600" lvl="0" indent="0" rtl="0">
              <a:spcBef>
                <a:spcPts val="0"/>
              </a:spcBef>
              <a:buClr>
                <a:schemeClr val="dk1"/>
              </a:buClr>
              <a:buSzPct val="100000"/>
              <a:buNone/>
            </a:pPr>
            <a:r>
              <a:rPr lang="en-US" sz="1600" dirty="0" smtClean="0"/>
              <a:t>Sample GED</a:t>
            </a:r>
            <a:r>
              <a:rPr lang="en-US" sz="1600" baseline="30000" dirty="0" smtClean="0"/>
              <a:t>®</a:t>
            </a:r>
            <a:r>
              <a:rPr lang="en-US" sz="1600" dirty="0" smtClean="0"/>
              <a:t> writing prompts:</a:t>
            </a:r>
          </a:p>
          <a:p>
            <a:pPr marL="457200" lvl="0" indent="-355600" rtl="0">
              <a:spcBef>
                <a:spcPts val="0"/>
              </a:spcBef>
              <a:buClr>
                <a:schemeClr val="dk1"/>
              </a:buClr>
              <a:buSzPct val="100000"/>
              <a:buFont typeface="Calibri"/>
              <a:buAutoNum type="arabicPeriod"/>
            </a:pPr>
            <a:r>
              <a:rPr lang="en-US" sz="1600" dirty="0" smtClean="0"/>
              <a:t>In </a:t>
            </a:r>
            <a:r>
              <a:rPr lang="en-US" sz="1600" dirty="0"/>
              <a:t>your response, analyze both positions presented in the </a:t>
            </a:r>
            <a:r>
              <a:rPr lang="en-US" sz="1600" dirty="0" smtClean="0"/>
              <a:t>passage </a:t>
            </a:r>
            <a:r>
              <a:rPr lang="en-US" sz="1600" dirty="0"/>
              <a:t>to determine which one is </a:t>
            </a:r>
            <a:r>
              <a:rPr lang="en-US" sz="1600" dirty="0" smtClean="0"/>
              <a:t>better </a:t>
            </a:r>
            <a:r>
              <a:rPr lang="en-US" sz="1600" dirty="0"/>
              <a:t>supported. Use relevant and specific evidence from the article to support your response.</a:t>
            </a:r>
          </a:p>
          <a:p>
            <a:pPr lvl="0" rtl="0">
              <a:spcBef>
                <a:spcPts val="0"/>
              </a:spcBef>
              <a:buClr>
                <a:schemeClr val="dk1"/>
              </a:buClr>
              <a:buSzPct val="55000"/>
              <a:buFont typeface="Arial"/>
              <a:buNone/>
            </a:pPr>
            <a:r>
              <a:rPr lang="en-US" sz="1600" dirty="0"/>
              <a:t> </a:t>
            </a:r>
          </a:p>
          <a:p>
            <a:pPr marL="457200" lvl="0" indent="-355600" rtl="0">
              <a:spcBef>
                <a:spcPts val="0"/>
              </a:spcBef>
              <a:buClr>
                <a:schemeClr val="dk1"/>
              </a:buClr>
              <a:buSzPct val="100000"/>
              <a:buFont typeface="Calibri"/>
              <a:buAutoNum type="arabicPeriod" startAt="2"/>
            </a:pPr>
            <a:r>
              <a:rPr lang="en-US" sz="1600" dirty="0"/>
              <a:t>In the two autobiographies, the authors describe the challenges they must overcome to learn essential skills. Compare and contrast the challenges that each author faces and describe how each addresses those challenges. Use specific details from the two passages.</a:t>
            </a:r>
          </a:p>
          <a:p>
            <a:pPr lvl="0" rtl="0">
              <a:spcBef>
                <a:spcPts val="0"/>
              </a:spcBef>
              <a:buClr>
                <a:schemeClr val="dk1"/>
              </a:buClr>
              <a:buSzPct val="55000"/>
              <a:buFont typeface="Arial"/>
              <a:buNone/>
            </a:pPr>
            <a:r>
              <a:rPr lang="en-US" sz="1600" dirty="0"/>
              <a:t> </a:t>
            </a:r>
          </a:p>
          <a:p>
            <a:pPr marL="457200" lvl="0" indent="-355600" rtl="0">
              <a:spcBef>
                <a:spcPts val="0"/>
              </a:spcBef>
              <a:buClr>
                <a:schemeClr val="dk1"/>
              </a:buClr>
              <a:buSzPct val="100000"/>
              <a:buFont typeface="Calibri"/>
              <a:buAutoNum type="arabicPeriod" startAt="3"/>
            </a:pPr>
            <a:r>
              <a:rPr lang="en-US" sz="1600" dirty="0"/>
              <a:t>In your response, analyze both the speech and the editorial to determine which position is best supported. Use relevant and specific information from both sources to support your answer</a:t>
            </a:r>
            <a:r>
              <a:rPr lang="en-US" sz="1600" dirty="0" smtClean="0"/>
              <a:t>.</a:t>
            </a:r>
            <a:endParaRPr sz="1100" dirty="0"/>
          </a:p>
        </p:txBody>
      </p:sp>
      <p:sp>
        <p:nvSpPr>
          <p:cNvPr id="6" name="Shape 76"/>
          <p:cNvSpPr txBox="1">
            <a:spLocks/>
          </p:cNvSpPr>
          <p:nvPr/>
        </p:nvSpPr>
        <p:spPr>
          <a:xfrm>
            <a:off x="302550" y="76200"/>
            <a:ext cx="8808000" cy="1136699"/>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sz="3200" dirty="0" smtClean="0"/>
              <a:t>Unpack the Prompt: Sample Prompts</a:t>
            </a:r>
            <a:endParaRPr lang="en-US" sz="3200" dirty="0"/>
          </a:p>
        </p:txBody>
      </p:sp>
      <p:graphicFrame>
        <p:nvGraphicFramePr>
          <p:cNvPr id="7" name="Diagram 6"/>
          <p:cNvGraphicFramePr/>
          <p:nvPr>
            <p:extLst>
              <p:ext uri="{D42A27DB-BD31-4B8C-83A1-F6EECF244321}">
                <p14:modId xmlns:p14="http://schemas.microsoft.com/office/powerpoint/2010/main" val="1595090353"/>
              </p:ext>
            </p:extLst>
          </p:nvPr>
        </p:nvGraphicFramePr>
        <p:xfrm>
          <a:off x="5105400" y="5257800"/>
          <a:ext cx="373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10" name="TextBox 9"/>
          <p:cNvSpPr txBox="1"/>
          <p:nvPr/>
        </p:nvSpPr>
        <p:spPr>
          <a:xfrm>
            <a:off x="6705600" y="1371600"/>
            <a:ext cx="2133600" cy="108216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smtClean="0"/>
              <a:t>As you read these three writing prompts, you </a:t>
            </a:r>
            <a:r>
              <a:rPr lang="en-US" dirty="0"/>
              <a:t>will see that there are </a:t>
            </a:r>
            <a:r>
              <a:rPr lang="en-US" dirty="0" smtClean="0"/>
              <a:t>two parts to each prompt.</a:t>
            </a:r>
            <a:endParaRPr lang="en-US" dirty="0"/>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  8</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1661978773"/>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Shape 121"/>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a:spcBef>
                <a:spcPts val="0"/>
              </a:spcBef>
              <a:buNone/>
            </a:pPr>
            <a:endParaRPr dirty="0"/>
          </a:p>
        </p:txBody>
      </p:sp>
      <p:pic>
        <p:nvPicPr>
          <p:cNvPr id="122" name="Shape 122"/>
          <p:cNvPicPr preferRelativeResize="0"/>
          <p:nvPr/>
        </p:nvPicPr>
        <p:blipFill>
          <a:blip r:embed="rId3">
            <a:alphaModFix/>
          </a:blip>
          <a:stretch>
            <a:fillRect/>
          </a:stretch>
        </p:blipFill>
        <p:spPr>
          <a:xfrm>
            <a:off x="449575" y="1524000"/>
            <a:ext cx="5189225" cy="4038600"/>
          </a:xfrm>
          <a:prstGeom prst="rect">
            <a:avLst/>
          </a:prstGeom>
          <a:noFill/>
          <a:ln>
            <a:noFill/>
          </a:ln>
        </p:spPr>
      </p:pic>
      <p:sp>
        <p:nvSpPr>
          <p:cNvPr id="6" name="Shape 76"/>
          <p:cNvSpPr txBox="1">
            <a:spLocks/>
          </p:cNvSpPr>
          <p:nvPr/>
        </p:nvSpPr>
        <p:spPr>
          <a:xfrm>
            <a:off x="302550" y="76200"/>
            <a:ext cx="8808000" cy="1136699"/>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sz="3200" dirty="0" smtClean="0"/>
              <a:t>Unpack the Prompt: Parts of a Prompt</a:t>
            </a:r>
            <a:endParaRPr lang="en-US" sz="3200" dirty="0"/>
          </a:p>
        </p:txBody>
      </p:sp>
      <p:graphicFrame>
        <p:nvGraphicFramePr>
          <p:cNvPr id="7" name="Diagram 6"/>
          <p:cNvGraphicFramePr/>
          <p:nvPr>
            <p:extLst>
              <p:ext uri="{D42A27DB-BD31-4B8C-83A1-F6EECF244321}">
                <p14:modId xmlns:p14="http://schemas.microsoft.com/office/powerpoint/2010/main" val="1532172159"/>
              </p:ext>
            </p:extLst>
          </p:nvPr>
        </p:nvGraphicFramePr>
        <p:xfrm>
          <a:off x="5105400" y="5257800"/>
          <a:ext cx="3733800"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Shape 88"/>
          <p:cNvSpPr txBox="1">
            <a:spLocks noGrp="1"/>
          </p:cNvSpPr>
          <p:nvPr>
            <p:ph type="ftr" idx="11"/>
          </p:nvPr>
        </p:nvSpPr>
        <p:spPr>
          <a:xfrm>
            <a:off x="3148583" y="6324600"/>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smtClean="0">
                <a:solidFill>
                  <a:srgbClr val="888888"/>
                </a:solidFill>
                <a:latin typeface="Arial"/>
                <a:ea typeface="Arial"/>
                <a:cs typeface="Arial"/>
                <a:sym typeface="Arial"/>
              </a:rPr>
              <a:t>Designers for Learning </a:t>
            </a:r>
            <a:endParaRPr lang="en-US" sz="1200" b="0" i="0" u="none" strike="noStrike" cap="none" baseline="0" dirty="0">
              <a:solidFill>
                <a:srgbClr val="888888"/>
              </a:solidFill>
              <a:latin typeface="Arial"/>
              <a:ea typeface="Arial"/>
              <a:cs typeface="Arial"/>
              <a:sym typeface="Arial"/>
            </a:endParaRPr>
          </a:p>
        </p:txBody>
      </p:sp>
      <p:sp>
        <p:nvSpPr>
          <p:cNvPr id="10" name="Left Arrow 9"/>
          <p:cNvSpPr/>
          <p:nvPr/>
        </p:nvSpPr>
        <p:spPr>
          <a:xfrm rot="1150274">
            <a:off x="5423865" y="3006042"/>
            <a:ext cx="706831" cy="20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p:cNvSpPr/>
          <p:nvPr/>
        </p:nvSpPr>
        <p:spPr>
          <a:xfrm rot="19739526">
            <a:off x="5442914" y="3655934"/>
            <a:ext cx="706831" cy="20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943600" y="2743200"/>
            <a:ext cx="2895600" cy="139065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defPPr marR="0" algn="l" rtl="0">
              <a:lnSpc>
                <a:spcPct val="100000"/>
              </a:lnSpc>
              <a:spcBef>
                <a:spcPts val="0"/>
              </a:spcBef>
              <a:spcAft>
                <a:spcPts val="0"/>
              </a:spcAft>
            </a:defPPr>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smtClean="0"/>
              <a:t>Writing </a:t>
            </a:r>
            <a:r>
              <a:rPr lang="en-US" dirty="0"/>
              <a:t>prompts have two parts. </a:t>
            </a:r>
            <a:endParaRPr lang="en-US" dirty="0" smtClean="0"/>
          </a:p>
          <a:p>
            <a:pPr marL="342900" indent="-342900">
              <a:buFont typeface="+mj-lt"/>
              <a:buAutoNum type="arabicPeriod"/>
            </a:pPr>
            <a:r>
              <a:rPr lang="en-US" dirty="0" smtClean="0"/>
              <a:t>Prompt</a:t>
            </a:r>
            <a:r>
              <a:rPr lang="en-US" dirty="0"/>
              <a:t>: </a:t>
            </a:r>
            <a:r>
              <a:rPr lang="en-US" dirty="0" smtClean="0"/>
              <a:t>brief summary </a:t>
            </a:r>
            <a:r>
              <a:rPr lang="en-US" dirty="0"/>
              <a:t>of </a:t>
            </a:r>
            <a:r>
              <a:rPr lang="en-US" dirty="0" smtClean="0"/>
              <a:t>  the </a:t>
            </a:r>
            <a:r>
              <a:rPr lang="en-US" dirty="0"/>
              <a:t>article</a:t>
            </a:r>
          </a:p>
          <a:p>
            <a:pPr marL="342900" indent="-342900">
              <a:buFont typeface="+mj-lt"/>
              <a:buAutoNum type="arabicPeriod"/>
            </a:pPr>
            <a:r>
              <a:rPr lang="en-US" dirty="0" smtClean="0"/>
              <a:t>Directions </a:t>
            </a:r>
            <a:r>
              <a:rPr lang="en-US" dirty="0"/>
              <a:t>for the task: what you are required to do in your </a:t>
            </a:r>
            <a:r>
              <a:rPr lang="en-US" dirty="0" smtClean="0"/>
              <a:t>writing response</a:t>
            </a:r>
            <a:endParaRPr lang="en-US" dirty="0"/>
          </a:p>
          <a:p>
            <a:endParaRPr lang="en-US" dirty="0"/>
          </a:p>
        </p:txBody>
      </p:sp>
      <p:sp>
        <p:nvSpPr>
          <p:cNvPr id="4" name="Slide Number Placeholder 3"/>
          <p:cNvSpPr>
            <a:spLocks noGrp="1"/>
          </p:cNvSpPr>
          <p:nvPr>
            <p:ph type="sldNum" idx="12"/>
          </p:nvPr>
        </p:nvSpPr>
        <p:spPr/>
        <p:txBody>
          <a:bodyPr/>
          <a:lstStyle/>
          <a:p>
            <a:pPr marL="0" lvl="0" indent="-88900">
              <a:spcBef>
                <a:spcPts val="0"/>
              </a:spcBef>
              <a:buClr>
                <a:srgbClr val="000000"/>
              </a:buClr>
              <a:buFont typeface="Arial"/>
              <a:buChar char="●"/>
            </a:pPr>
            <a:endParaRPr lang="en-US" dirty="0" smtClean="0"/>
          </a:p>
          <a:p>
            <a:pPr marL="457200" lvl="1" indent="-88900">
              <a:spcBef>
                <a:spcPts val="0"/>
              </a:spcBef>
              <a:buClr>
                <a:srgbClr val="000000"/>
              </a:buClr>
              <a:buFont typeface="Courier New"/>
              <a:buChar char="o"/>
            </a:pPr>
            <a:endParaRPr lang="en-US" dirty="0" smtClean="0"/>
          </a:p>
          <a:p>
            <a:pPr marL="914400" lvl="2" indent="-88900">
              <a:spcBef>
                <a:spcPts val="0"/>
              </a:spcBef>
              <a:buClr>
                <a:srgbClr val="000000"/>
              </a:buClr>
              <a:buFont typeface="Wingdings"/>
              <a:buChar char="§"/>
            </a:pPr>
            <a:endParaRPr lang="en-US" dirty="0" smtClean="0"/>
          </a:p>
          <a:p>
            <a:pPr marL="1371600" lvl="3" indent="-88900">
              <a:spcBef>
                <a:spcPts val="0"/>
              </a:spcBef>
              <a:buClr>
                <a:srgbClr val="000000"/>
              </a:buClr>
              <a:buFont typeface="Arial"/>
              <a:buChar char="●"/>
            </a:pPr>
            <a:endParaRPr lang="en-US" dirty="0" smtClean="0"/>
          </a:p>
          <a:p>
            <a:pPr marL="1739900" lvl="4">
              <a:spcBef>
                <a:spcPts val="0"/>
              </a:spcBef>
              <a:buClr>
                <a:srgbClr val="000000"/>
              </a:buClr>
            </a:pPr>
            <a:r>
              <a:rPr lang="en-US" dirty="0" smtClean="0"/>
              <a:t>  9</a:t>
            </a:r>
          </a:p>
          <a:p>
            <a:pPr marL="2286000" lvl="5" indent="-88900">
              <a:spcBef>
                <a:spcPts val="0"/>
              </a:spcBef>
              <a:buClr>
                <a:srgbClr val="000000"/>
              </a:buClr>
              <a:buFont typeface="Wingdings"/>
              <a:buChar char="§"/>
            </a:pPr>
            <a:endParaRPr lang="en-US" dirty="0" smtClean="0"/>
          </a:p>
          <a:p>
            <a:pPr marL="2743200" lvl="6" indent="-88900">
              <a:spcBef>
                <a:spcPts val="0"/>
              </a:spcBef>
              <a:buClr>
                <a:srgbClr val="000000"/>
              </a:buClr>
              <a:buFont typeface="Arial"/>
              <a:buChar char="●"/>
            </a:pPr>
            <a:endParaRPr lang="en-US" dirty="0" smtClean="0"/>
          </a:p>
          <a:p>
            <a:pPr marL="3200400" lvl="7" indent="-88900">
              <a:spcBef>
                <a:spcPts val="0"/>
              </a:spcBef>
              <a:buClr>
                <a:srgbClr val="000000"/>
              </a:buClr>
              <a:buFont typeface="Courier New"/>
              <a:buChar char="o"/>
            </a:pPr>
            <a:endParaRPr lang="en-US" dirty="0" smtClean="0"/>
          </a:p>
          <a:p>
            <a:pPr marL="3657600" lvl="8" indent="-88900">
              <a:spcBef>
                <a:spcPts val="0"/>
              </a:spcBef>
              <a:buClr>
                <a:srgbClr val="000000"/>
              </a:buClr>
              <a:buFont typeface="Wingdings"/>
              <a:buChar char="§"/>
            </a:pPr>
            <a:endParaRPr lang="en-US" dirty="0"/>
          </a:p>
        </p:txBody>
      </p:sp>
    </p:spTree>
    <p:extLst>
      <p:ext uri="{BB962C8B-B14F-4D97-AF65-F5344CB8AC3E}">
        <p14:creationId xmlns:p14="http://schemas.microsoft.com/office/powerpoint/2010/main" val="267470992"/>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2120</TotalTime>
  <Words>5033</Words>
  <Application>Microsoft Office PowerPoint</Application>
  <PresentationFormat>On-screen Show (4:3)</PresentationFormat>
  <Paragraphs>1368</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Strategies for Responding to a GED® Writing Prompt </vt:lpstr>
      <vt:lpstr>Unit Objectives</vt:lpstr>
      <vt:lpstr>Section 1: Introduction</vt:lpstr>
      <vt:lpstr>Introduction: Get Ready for the  GED® Writing Test</vt:lpstr>
      <vt:lpstr>PowerPoint Presentation</vt:lpstr>
      <vt:lpstr>PowerPoint Presentation</vt:lpstr>
      <vt:lpstr>Section 2: Unpack the Prompt</vt:lpstr>
      <vt:lpstr>PowerPoint Presentation</vt:lpstr>
      <vt:lpstr>PowerPoint Presentation</vt:lpstr>
      <vt:lpstr>PowerPoint Presentation</vt:lpstr>
      <vt:lpstr>PowerPoint Presentation</vt:lpstr>
      <vt:lpstr> </vt:lpstr>
      <vt:lpstr>PowerPoint Presentation</vt:lpstr>
      <vt:lpstr>PowerPoint Presentation</vt:lpstr>
      <vt:lpstr>Check Your Knowledge: Complete It</vt:lpstr>
      <vt:lpstr>Check Your Knowledge: Answer</vt:lpstr>
      <vt:lpstr>Section 3: Analyze the Text</vt:lpstr>
      <vt:lpstr>Analyze the Text: Two-step Strategy</vt:lpstr>
      <vt:lpstr>Analyze the Text: Identify the Arguments</vt:lpstr>
      <vt:lpstr>Practice Your Skills</vt:lpstr>
      <vt:lpstr>Analyze the Text: Determine Supporting Reasons</vt:lpstr>
      <vt:lpstr>Analyze the Text: Answer</vt:lpstr>
      <vt:lpstr>Analyze the Text: Assess the Reasons</vt:lpstr>
      <vt:lpstr>Analyze the Text: Alternative Explanation </vt:lpstr>
      <vt:lpstr>Analyze the Text: Sufficient Evidence</vt:lpstr>
      <vt:lpstr>Analyze the Text: Assumptions</vt:lpstr>
      <vt:lpstr>Analyze the Text: Logical Fallacies</vt:lpstr>
      <vt:lpstr>Analyze the Text: Hasty Generalization</vt:lpstr>
      <vt:lpstr>Analyze the Text: Hasty Generalization (continued)</vt:lpstr>
      <vt:lpstr>Analyze the Text: Hasty Generalization (continued)</vt:lpstr>
      <vt:lpstr>Analyze the Text: Faulty Cause and Effect</vt:lpstr>
      <vt:lpstr>Analyze the Text: Faulty Cause and Effect (continued)</vt:lpstr>
      <vt:lpstr>Analyze the Text: Faulty Cause and Effect (continued)</vt:lpstr>
      <vt:lpstr>Analyze the Text: Fallacy of Authority</vt:lpstr>
      <vt:lpstr>Analyze the Text: Slippery Slope</vt:lpstr>
      <vt:lpstr>Analyze the Text: Slippery Slope (continued)</vt:lpstr>
      <vt:lpstr>Analyze the Text: Slippery Slope (continued)</vt:lpstr>
      <vt:lpstr>Analyze the Text: Non Sequitur</vt:lpstr>
      <vt:lpstr>Analyze the Text: Non Sequitur (continued)</vt:lpstr>
      <vt:lpstr>Analyze the Text: Non Sequitur (continued)</vt:lpstr>
      <vt:lpstr>Analyze the Text: Either/Or Fallacy</vt:lpstr>
      <vt:lpstr>Analyze the Text: Either/Or Fallacy (continued)</vt:lpstr>
      <vt:lpstr>Analyze the Text: Either/Or Fallacy (continued)</vt:lpstr>
      <vt:lpstr>Check Your Knowledge</vt:lpstr>
      <vt:lpstr>Check Your Knowledge</vt:lpstr>
      <vt:lpstr>Check Your Knowledge</vt:lpstr>
      <vt:lpstr>Check Your Knowledge</vt:lpstr>
      <vt:lpstr>Check Your Knowledge</vt:lpstr>
      <vt:lpstr>Check Your Knowledge</vt:lpstr>
      <vt:lpstr>Check Your Knowledge</vt:lpstr>
      <vt:lpstr>PowerPoint Presentation</vt:lpstr>
      <vt:lpstr>Unit Assessment</vt:lpstr>
      <vt:lpstr>Unit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Responding to a GED Writing Prompt</dc:title>
  <dc:creator>drshellnut</dc:creator>
  <cp:lastModifiedBy>drshellnut</cp:lastModifiedBy>
  <cp:revision>261</cp:revision>
  <dcterms:modified xsi:type="dcterms:W3CDTF">2015-01-23T14:39:30Z</dcterms:modified>
</cp:coreProperties>
</file>